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96" r:id="rId1"/>
  </p:sldMasterIdLst>
  <p:notesMasterIdLst>
    <p:notesMasterId r:id="rId7"/>
  </p:notesMasterIdLst>
  <p:handoutMasterIdLst>
    <p:handoutMasterId r:id="rId8"/>
  </p:handoutMasterIdLst>
  <p:sldIdLst>
    <p:sldId id="486" r:id="rId2"/>
    <p:sldId id="487" r:id="rId3"/>
    <p:sldId id="489" r:id="rId4"/>
    <p:sldId id="490" r:id="rId5"/>
    <p:sldId id="479" r:id="rId6"/>
  </p:sldIdLst>
  <p:sldSz cx="13439775" cy="7559675"/>
  <p:notesSz cx="6858000" cy="9947275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Montserrat" panose="020B0604020202020204" charset="0"/>
      <p:regular r:id="rId13"/>
      <p:bold r:id="rId14"/>
      <p:italic r:id="rId15"/>
      <p:boldItalic r:id="rId16"/>
    </p:embeddedFont>
  </p:embeddedFontLst>
  <p:defaultTextStyle>
    <a:defPPr>
      <a:defRPr lang="en-US"/>
    </a:defPPr>
    <a:lvl1pPr marL="0" algn="l" defTabSz="57777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288882" algn="l" defTabSz="57777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577773" algn="l" defTabSz="57777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866665" algn="l" defTabSz="57777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155555" algn="l" defTabSz="57777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444435" algn="l" defTabSz="57777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1733324" algn="l" defTabSz="57777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022207" algn="l" defTabSz="57777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311102" algn="l" defTabSz="57777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587" userDrawn="1">
          <p15:clr>
            <a:srgbClr val="A4A3A4"/>
          </p15:clr>
        </p15:guide>
        <p15:guide id="2" pos="21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6092"/>
    <a:srgbClr val="000000"/>
    <a:srgbClr val="000066"/>
    <a:srgbClr val="DCE6F2"/>
    <a:srgbClr val="FF5050"/>
    <a:srgbClr val="003366"/>
    <a:srgbClr val="31356E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348" autoAdjust="0"/>
    <p:restoredTop sz="95380" autoAdjust="0"/>
  </p:normalViewPr>
  <p:slideViewPr>
    <p:cSldViewPr>
      <p:cViewPr>
        <p:scale>
          <a:sx n="100" d="100"/>
          <a:sy n="100" d="100"/>
        </p:scale>
        <p:origin x="672" y="346"/>
      </p:cViewPr>
      <p:guideLst>
        <p:guide orient="horz" pos="1587"/>
        <p:guide pos="211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font" Target="fonts/font5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4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15895F-DECE-4595-B92A-E537552FB54E}" type="doc">
      <dgm:prSet loTypeId="urn:microsoft.com/office/officeart/2005/8/layout/chevron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7BA98C92-5116-4680-9442-DB8669C35CFA}">
      <dgm:prSet phldrT="[Текст]" custT="1"/>
      <dgm:spPr/>
      <dgm:t>
        <a:bodyPr/>
        <a:lstStyle/>
        <a:p>
          <a:r>
            <a:rPr lang="ru-RU" sz="1400" b="1" dirty="0" smtClean="0">
              <a:latin typeface="Montserrat" charset="0"/>
              <a:cs typeface="Montserrat" charset="0"/>
            </a:rPr>
            <a:t>1</a:t>
          </a:r>
          <a:endParaRPr lang="ru-RU" sz="1400" b="1" dirty="0">
            <a:latin typeface="Montserrat" charset="0"/>
            <a:cs typeface="Montserrat" charset="0"/>
          </a:endParaRPr>
        </a:p>
      </dgm:t>
    </dgm:pt>
    <dgm:pt modelId="{2145C310-21CF-4E14-AE43-79051A9B532D}" type="parTrans" cxnId="{3C252845-4CF6-446C-8BDC-33F164265DB4}">
      <dgm:prSet/>
      <dgm:spPr/>
      <dgm:t>
        <a:bodyPr/>
        <a:lstStyle/>
        <a:p>
          <a:endParaRPr lang="ru-RU" sz="1200"/>
        </a:p>
      </dgm:t>
    </dgm:pt>
    <dgm:pt modelId="{3A84EDCF-0171-4746-AA34-134D8A6C7A63}" type="sibTrans" cxnId="{3C252845-4CF6-446C-8BDC-33F164265DB4}">
      <dgm:prSet/>
      <dgm:spPr/>
      <dgm:t>
        <a:bodyPr/>
        <a:lstStyle/>
        <a:p>
          <a:endParaRPr lang="ru-RU" sz="1200"/>
        </a:p>
      </dgm:t>
    </dgm:pt>
    <dgm:pt modelId="{6CF6042C-103C-4F3F-BC2B-E9B916032EBF}">
      <dgm:prSet phldrT="[Текст]" custT="1"/>
      <dgm:spPr/>
      <dgm:t>
        <a:bodyPr/>
        <a:lstStyle/>
        <a:p>
          <a:r>
            <a:rPr lang="ru-RU" sz="1200" b="1" dirty="0" smtClean="0">
              <a:solidFill>
                <a:srgbClr val="31356E"/>
              </a:solidFill>
              <a:latin typeface="Montserrat" panose="00000500000000000000" pitchFamily="50" charset="-52"/>
            </a:rPr>
            <a:t>Обеспечение </a:t>
          </a:r>
          <a:r>
            <a:rPr lang="ru-RU" sz="1200" b="1" u="sng" dirty="0" smtClean="0">
              <a:solidFill>
                <a:srgbClr val="31356E"/>
              </a:solidFill>
              <a:latin typeface="Montserrat" panose="00000500000000000000" pitchFamily="50" charset="-52"/>
            </a:rPr>
            <a:t>преемственности</a:t>
          </a:r>
          <a:r>
            <a:rPr lang="ru-RU" sz="1200" b="1" dirty="0" smtClean="0">
              <a:solidFill>
                <a:srgbClr val="31356E"/>
              </a:solidFill>
              <a:latin typeface="Montserrat" panose="00000500000000000000" pitchFamily="50" charset="-52"/>
            </a:rPr>
            <a:t> уровней начального общего, основного общего и среднего общего образования</a:t>
          </a:r>
          <a:endParaRPr lang="ru-RU" sz="1200" dirty="0">
            <a:latin typeface="Montserrat" charset="0"/>
            <a:cs typeface="Montserrat" charset="0"/>
          </a:endParaRPr>
        </a:p>
      </dgm:t>
    </dgm:pt>
    <dgm:pt modelId="{A4F2DFAA-C9A0-4518-8FCF-2ECA33A2C697}" type="parTrans" cxnId="{A38C5EE1-BA3D-4451-B14F-E29BAFF2FB88}">
      <dgm:prSet/>
      <dgm:spPr/>
      <dgm:t>
        <a:bodyPr/>
        <a:lstStyle/>
        <a:p>
          <a:endParaRPr lang="ru-RU" sz="1200"/>
        </a:p>
      </dgm:t>
    </dgm:pt>
    <dgm:pt modelId="{5B4E0119-ECA0-46AC-A9B2-08924B501389}" type="sibTrans" cxnId="{A38C5EE1-BA3D-4451-B14F-E29BAFF2FB88}">
      <dgm:prSet/>
      <dgm:spPr/>
      <dgm:t>
        <a:bodyPr/>
        <a:lstStyle/>
        <a:p>
          <a:endParaRPr lang="ru-RU" sz="1200"/>
        </a:p>
      </dgm:t>
    </dgm:pt>
    <dgm:pt modelId="{65D5733B-165F-4D6F-9562-3A10AC27DC6C}">
      <dgm:prSet phldrT="[Текст]" custT="1"/>
      <dgm:spPr/>
      <dgm:t>
        <a:bodyPr/>
        <a:lstStyle/>
        <a:p>
          <a:r>
            <a:rPr lang="ru-RU" sz="1400" b="1" dirty="0" smtClean="0">
              <a:latin typeface="Montserrat" charset="0"/>
              <a:cs typeface="Montserrat" charset="0"/>
            </a:rPr>
            <a:t>2</a:t>
          </a:r>
          <a:endParaRPr lang="ru-RU" sz="1400" b="1" dirty="0">
            <a:latin typeface="Montserrat" charset="0"/>
            <a:cs typeface="Montserrat" charset="0"/>
          </a:endParaRPr>
        </a:p>
      </dgm:t>
    </dgm:pt>
    <dgm:pt modelId="{282161B1-7068-444B-A068-162386F379F7}" type="parTrans" cxnId="{36678FF1-52D3-41CB-9078-AEFB472ABE78}">
      <dgm:prSet/>
      <dgm:spPr/>
      <dgm:t>
        <a:bodyPr/>
        <a:lstStyle/>
        <a:p>
          <a:endParaRPr lang="ru-RU" sz="1200"/>
        </a:p>
      </dgm:t>
    </dgm:pt>
    <dgm:pt modelId="{5BEB27E7-68BA-4B40-A36E-2D79B956CA12}" type="sibTrans" cxnId="{36678FF1-52D3-41CB-9078-AEFB472ABE78}">
      <dgm:prSet/>
      <dgm:spPr/>
      <dgm:t>
        <a:bodyPr/>
        <a:lstStyle/>
        <a:p>
          <a:endParaRPr lang="ru-RU" sz="1200"/>
        </a:p>
      </dgm:t>
    </dgm:pt>
    <dgm:pt modelId="{BE6A63C5-BC94-4ABB-A610-6E134BA98C5F}">
      <dgm:prSet phldrT="[Текст]" custT="1"/>
      <dgm:spPr/>
      <dgm:t>
        <a:bodyPr/>
        <a:lstStyle/>
        <a:p>
          <a:r>
            <a:rPr lang="ru-RU" sz="1200" b="1" dirty="0" smtClean="0">
              <a:solidFill>
                <a:srgbClr val="31356E"/>
              </a:solidFill>
              <a:latin typeface="Montserrat" panose="00000500000000000000" pitchFamily="50" charset="-52"/>
            </a:rPr>
            <a:t>Приведение в соответствие с требованиями к организации образовательной деятельности, определенными действующими </a:t>
          </a:r>
          <a:r>
            <a:rPr lang="ru-RU" sz="1200" b="1" dirty="0" err="1" smtClean="0">
              <a:solidFill>
                <a:srgbClr val="31356E"/>
              </a:solidFill>
              <a:latin typeface="Montserrat" panose="00000500000000000000" pitchFamily="50" charset="-52"/>
            </a:rPr>
            <a:t>СанПин</a:t>
          </a:r>
          <a:endParaRPr lang="ru-RU" sz="1200" b="1" dirty="0">
            <a:solidFill>
              <a:srgbClr val="31356E"/>
            </a:solidFill>
            <a:latin typeface="Montserrat" panose="00000500000000000000" pitchFamily="50" charset="-52"/>
          </a:endParaRPr>
        </a:p>
      </dgm:t>
    </dgm:pt>
    <dgm:pt modelId="{505F45A4-161B-4C68-852B-66872F7CB5BD}" type="parTrans" cxnId="{7BB262DD-0A7E-4A97-B155-E87444D963F9}">
      <dgm:prSet/>
      <dgm:spPr/>
      <dgm:t>
        <a:bodyPr/>
        <a:lstStyle/>
        <a:p>
          <a:endParaRPr lang="ru-RU" sz="1200"/>
        </a:p>
      </dgm:t>
    </dgm:pt>
    <dgm:pt modelId="{EBAFB017-C4A6-4504-952B-2AD7166E3D65}" type="sibTrans" cxnId="{7BB262DD-0A7E-4A97-B155-E87444D963F9}">
      <dgm:prSet/>
      <dgm:spPr/>
      <dgm:t>
        <a:bodyPr/>
        <a:lstStyle/>
        <a:p>
          <a:endParaRPr lang="ru-RU" sz="1200"/>
        </a:p>
      </dgm:t>
    </dgm:pt>
    <dgm:pt modelId="{E5F06F6C-B354-464E-B9CD-0F7E01BE2405}">
      <dgm:prSet phldrT="[Текст]" custT="1"/>
      <dgm:spPr/>
      <dgm:t>
        <a:bodyPr/>
        <a:lstStyle/>
        <a:p>
          <a:r>
            <a:rPr lang="ru-RU" sz="1400" dirty="0" smtClean="0">
              <a:latin typeface="Montserrat" charset="0"/>
              <a:cs typeface="Montserrat" charset="0"/>
            </a:rPr>
            <a:t>3</a:t>
          </a:r>
          <a:endParaRPr lang="ru-RU" sz="1400" dirty="0">
            <a:latin typeface="Montserrat" charset="0"/>
            <a:cs typeface="Montserrat" charset="0"/>
          </a:endParaRPr>
        </a:p>
      </dgm:t>
    </dgm:pt>
    <dgm:pt modelId="{2C57CC11-9DC9-4530-894B-87300C40B7F6}" type="parTrans" cxnId="{904650B4-9803-47C6-8DAC-5335B4C171E8}">
      <dgm:prSet/>
      <dgm:spPr/>
      <dgm:t>
        <a:bodyPr/>
        <a:lstStyle/>
        <a:p>
          <a:endParaRPr lang="ru-RU" sz="1200"/>
        </a:p>
      </dgm:t>
    </dgm:pt>
    <dgm:pt modelId="{735C5384-2B0F-491E-88ED-5518FACF9CBD}" type="sibTrans" cxnId="{904650B4-9803-47C6-8DAC-5335B4C171E8}">
      <dgm:prSet/>
      <dgm:spPr/>
      <dgm:t>
        <a:bodyPr/>
        <a:lstStyle/>
        <a:p>
          <a:endParaRPr lang="ru-RU" sz="1200"/>
        </a:p>
      </dgm:t>
    </dgm:pt>
    <dgm:pt modelId="{52D716D4-C91C-4EA0-AAEE-5BCB5742C2DD}">
      <dgm:prSet phldrT="[Текст]" custT="1"/>
      <dgm:spPr/>
      <dgm:t>
        <a:bodyPr/>
        <a:lstStyle/>
        <a:p>
          <a:r>
            <a:rPr lang="ru-RU" sz="1200" b="1" dirty="0" smtClean="0">
              <a:solidFill>
                <a:srgbClr val="31356E"/>
              </a:solidFill>
              <a:latin typeface="Montserrat" panose="00000500000000000000" pitchFamily="50" charset="-52"/>
            </a:rPr>
            <a:t>Определение списка учебных предметов, обязательных для изучения на базовом или углубленном уровне (родной язык, родная литература, второй иностранный язык – по заявлению обучающихся, родителей несовершеннолетних обучающихся)</a:t>
          </a:r>
          <a:endParaRPr lang="ru-RU" sz="1200" b="1" dirty="0">
            <a:solidFill>
              <a:srgbClr val="31356E"/>
            </a:solidFill>
            <a:latin typeface="Montserrat" panose="00000500000000000000" pitchFamily="50" charset="-52"/>
          </a:endParaRPr>
        </a:p>
      </dgm:t>
    </dgm:pt>
    <dgm:pt modelId="{FCA0A684-2479-4020-ACFE-94B2AA4A0EAA}" type="parTrans" cxnId="{96D15CDA-844A-4D04-9A21-66302B1418E0}">
      <dgm:prSet/>
      <dgm:spPr/>
      <dgm:t>
        <a:bodyPr/>
        <a:lstStyle/>
        <a:p>
          <a:endParaRPr lang="ru-RU" sz="1200"/>
        </a:p>
      </dgm:t>
    </dgm:pt>
    <dgm:pt modelId="{E3CDA7F1-F937-43B8-AF53-E131B3F10BA3}" type="sibTrans" cxnId="{96D15CDA-844A-4D04-9A21-66302B1418E0}">
      <dgm:prSet/>
      <dgm:spPr/>
      <dgm:t>
        <a:bodyPr/>
        <a:lstStyle/>
        <a:p>
          <a:endParaRPr lang="ru-RU" sz="1200"/>
        </a:p>
      </dgm:t>
    </dgm:pt>
    <dgm:pt modelId="{79538EA5-2227-4D02-BB87-B99A7BD5BB06}">
      <dgm:prSet phldrT="[Текст]" custT="1"/>
      <dgm:spPr/>
      <dgm:t>
        <a:bodyPr/>
        <a:lstStyle/>
        <a:p>
          <a:r>
            <a:rPr lang="ru-RU" sz="1200" b="1" dirty="0" smtClean="0">
              <a:solidFill>
                <a:srgbClr val="31356E"/>
              </a:solidFill>
              <a:latin typeface="Montserrat" panose="00000500000000000000" pitchFamily="50" charset="-52"/>
            </a:rPr>
            <a:t>Конкретизация предметных результатов</a:t>
          </a:r>
          <a:endParaRPr lang="ru-RU" sz="1200" b="1" dirty="0">
            <a:solidFill>
              <a:srgbClr val="31356E"/>
            </a:solidFill>
            <a:latin typeface="Montserrat" panose="00000500000000000000" pitchFamily="50" charset="-52"/>
          </a:endParaRPr>
        </a:p>
      </dgm:t>
    </dgm:pt>
    <dgm:pt modelId="{0389845F-ED13-432E-AFF8-072E1B7AEB61}" type="sibTrans" cxnId="{D504A472-A879-42B3-B9B1-02874D853902}">
      <dgm:prSet/>
      <dgm:spPr/>
      <dgm:t>
        <a:bodyPr/>
        <a:lstStyle/>
        <a:p>
          <a:endParaRPr lang="ru-RU" sz="1200"/>
        </a:p>
      </dgm:t>
    </dgm:pt>
    <dgm:pt modelId="{167CB2F2-07AF-4CD2-9B89-9225A1A4FF7B}" type="parTrans" cxnId="{D504A472-A879-42B3-B9B1-02874D853902}">
      <dgm:prSet/>
      <dgm:spPr/>
      <dgm:t>
        <a:bodyPr/>
        <a:lstStyle/>
        <a:p>
          <a:endParaRPr lang="ru-RU" sz="1200"/>
        </a:p>
      </dgm:t>
    </dgm:pt>
    <dgm:pt modelId="{893B4649-3160-4015-9CDD-873798E6B802}">
      <dgm:prSet phldrT="[Текст]" custT="1"/>
      <dgm:spPr/>
      <dgm:t>
        <a:bodyPr/>
        <a:lstStyle/>
        <a:p>
          <a:r>
            <a:rPr lang="ru-RU" sz="1200" b="1" dirty="0" smtClean="0">
              <a:solidFill>
                <a:srgbClr val="31356E"/>
              </a:solidFill>
              <a:latin typeface="Montserrat" panose="00000500000000000000" pitchFamily="50" charset="-52"/>
            </a:rPr>
            <a:t>Уточнение количества учебных занятий </a:t>
          </a:r>
          <a:r>
            <a:rPr lang="ru-RU" sz="1200" b="1" dirty="0" smtClean="0">
              <a:solidFill>
                <a:schemeClr val="tx1">
                  <a:lumMod val="50000"/>
                  <a:lumOff val="50000"/>
                </a:schemeClr>
              </a:solidFill>
              <a:latin typeface="Montserrat" panose="00000500000000000000" pitchFamily="50" charset="-52"/>
            </a:rPr>
            <a:t>(за 2 года на одного обучающегося – не менее 2170 часов и не более 2516 часов (не более 37 часов в неделю</a:t>
          </a:r>
          <a:r>
            <a:rPr lang="ru-RU" sz="1200" b="1" dirty="0" smtClean="0">
              <a:solidFill>
                <a:srgbClr val="31356E"/>
              </a:solidFill>
              <a:latin typeface="Montserrat" panose="00000500000000000000" pitchFamily="50" charset="-52"/>
            </a:rPr>
            <a:t>)</a:t>
          </a:r>
          <a:endParaRPr lang="ru-RU" sz="1200" b="1" dirty="0">
            <a:solidFill>
              <a:srgbClr val="31356E"/>
            </a:solidFill>
            <a:latin typeface="Montserrat" panose="00000500000000000000" pitchFamily="50" charset="-52"/>
          </a:endParaRPr>
        </a:p>
      </dgm:t>
    </dgm:pt>
    <dgm:pt modelId="{512D9D86-8210-4995-80CC-4D2A92718D36}" type="sibTrans" cxnId="{CAD0AC89-3778-4241-AC58-CBF4B64A8A42}">
      <dgm:prSet/>
      <dgm:spPr/>
      <dgm:t>
        <a:bodyPr/>
        <a:lstStyle/>
        <a:p>
          <a:endParaRPr lang="ru-RU" sz="1200"/>
        </a:p>
      </dgm:t>
    </dgm:pt>
    <dgm:pt modelId="{2A9A1874-B3AB-488D-A1B1-ADAFA250ECEB}" type="parTrans" cxnId="{CAD0AC89-3778-4241-AC58-CBF4B64A8A42}">
      <dgm:prSet/>
      <dgm:spPr/>
      <dgm:t>
        <a:bodyPr/>
        <a:lstStyle/>
        <a:p>
          <a:endParaRPr lang="ru-RU" sz="1200"/>
        </a:p>
      </dgm:t>
    </dgm:pt>
    <dgm:pt modelId="{772D7F49-5062-4FDB-A244-4872123750FD}" type="pres">
      <dgm:prSet presAssocID="{5A15895F-DECE-4595-B92A-E537552FB54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8FA84FC-8D4F-4EB5-975B-9D74F984E292}" type="pres">
      <dgm:prSet presAssocID="{7BA98C92-5116-4680-9442-DB8669C35CFA}" presName="composite" presStyleCnt="0"/>
      <dgm:spPr/>
    </dgm:pt>
    <dgm:pt modelId="{A9705DFA-9750-46C7-86E6-354D5CB46C1C}" type="pres">
      <dgm:prSet presAssocID="{7BA98C92-5116-4680-9442-DB8669C35CFA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35D06C-003A-414B-8B0C-0DEA97DDBA25}" type="pres">
      <dgm:prSet presAssocID="{7BA98C92-5116-4680-9442-DB8669C35CFA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D4E4B4-E95D-4029-B2CB-00BED2338F99}" type="pres">
      <dgm:prSet presAssocID="{3A84EDCF-0171-4746-AA34-134D8A6C7A63}" presName="sp" presStyleCnt="0"/>
      <dgm:spPr/>
    </dgm:pt>
    <dgm:pt modelId="{F13F7E28-C79C-42A4-ABF7-6D73B4C77AA1}" type="pres">
      <dgm:prSet presAssocID="{65D5733B-165F-4D6F-9562-3A10AC27DC6C}" presName="composite" presStyleCnt="0"/>
      <dgm:spPr/>
    </dgm:pt>
    <dgm:pt modelId="{C53E633F-2C9F-4074-9FED-9A08C5B547BE}" type="pres">
      <dgm:prSet presAssocID="{65D5733B-165F-4D6F-9562-3A10AC27DC6C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B5CDA6-215A-47EE-A317-57FA293DDA0B}" type="pres">
      <dgm:prSet presAssocID="{65D5733B-165F-4D6F-9562-3A10AC27DC6C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CAE945-B4F0-47C1-82A4-2835BA99F3E5}" type="pres">
      <dgm:prSet presAssocID="{5BEB27E7-68BA-4B40-A36E-2D79B956CA12}" presName="sp" presStyleCnt="0"/>
      <dgm:spPr/>
    </dgm:pt>
    <dgm:pt modelId="{B03A97EE-FDD0-4715-BE5E-BF026C91E60B}" type="pres">
      <dgm:prSet presAssocID="{E5F06F6C-B354-464E-B9CD-0F7E01BE2405}" presName="composite" presStyleCnt="0"/>
      <dgm:spPr/>
    </dgm:pt>
    <dgm:pt modelId="{6765A80E-71AB-4267-8584-3D426D0BDD08}" type="pres">
      <dgm:prSet presAssocID="{E5F06F6C-B354-464E-B9CD-0F7E01BE2405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72B570-691A-4EB0-A88B-C4A3D32BE776}" type="pres">
      <dgm:prSet presAssocID="{E5F06F6C-B354-464E-B9CD-0F7E01BE2405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8FE783C-81FA-4DFB-BC82-B5507B07CA0E}" type="presOf" srcId="{7BA98C92-5116-4680-9442-DB8669C35CFA}" destId="{A9705DFA-9750-46C7-86E6-354D5CB46C1C}" srcOrd="0" destOrd="0" presId="urn:microsoft.com/office/officeart/2005/8/layout/chevron2"/>
    <dgm:cxn modelId="{3C252845-4CF6-446C-8BDC-33F164265DB4}" srcId="{5A15895F-DECE-4595-B92A-E537552FB54E}" destId="{7BA98C92-5116-4680-9442-DB8669C35CFA}" srcOrd="0" destOrd="0" parTransId="{2145C310-21CF-4E14-AE43-79051A9B532D}" sibTransId="{3A84EDCF-0171-4746-AA34-134D8A6C7A63}"/>
    <dgm:cxn modelId="{904650B4-9803-47C6-8DAC-5335B4C171E8}" srcId="{5A15895F-DECE-4595-B92A-E537552FB54E}" destId="{E5F06F6C-B354-464E-B9CD-0F7E01BE2405}" srcOrd="2" destOrd="0" parTransId="{2C57CC11-9DC9-4530-894B-87300C40B7F6}" sibTransId="{735C5384-2B0F-491E-88ED-5518FACF9CBD}"/>
    <dgm:cxn modelId="{7BB262DD-0A7E-4A97-B155-E87444D963F9}" srcId="{65D5733B-165F-4D6F-9562-3A10AC27DC6C}" destId="{BE6A63C5-BC94-4ABB-A610-6E134BA98C5F}" srcOrd="0" destOrd="0" parTransId="{505F45A4-161B-4C68-852B-66872F7CB5BD}" sibTransId="{EBAFB017-C4A6-4504-952B-2AD7166E3D65}"/>
    <dgm:cxn modelId="{F8BA19E3-C5E1-4EA8-A92C-C58606294CD0}" type="presOf" srcId="{5A15895F-DECE-4595-B92A-E537552FB54E}" destId="{772D7F49-5062-4FDB-A244-4872123750FD}" srcOrd="0" destOrd="0" presId="urn:microsoft.com/office/officeart/2005/8/layout/chevron2"/>
    <dgm:cxn modelId="{96D15CDA-844A-4D04-9A21-66302B1418E0}" srcId="{E5F06F6C-B354-464E-B9CD-0F7E01BE2405}" destId="{52D716D4-C91C-4EA0-AAEE-5BCB5742C2DD}" srcOrd="0" destOrd="0" parTransId="{FCA0A684-2479-4020-ACFE-94B2AA4A0EAA}" sibTransId="{E3CDA7F1-F937-43B8-AF53-E131B3F10BA3}"/>
    <dgm:cxn modelId="{C082FE7E-4F4B-4BC6-A60D-42D67771F644}" type="presOf" srcId="{52D716D4-C91C-4EA0-AAEE-5BCB5742C2DD}" destId="{3472B570-691A-4EB0-A88B-C4A3D32BE776}" srcOrd="0" destOrd="0" presId="urn:microsoft.com/office/officeart/2005/8/layout/chevron2"/>
    <dgm:cxn modelId="{36678FF1-52D3-41CB-9078-AEFB472ABE78}" srcId="{5A15895F-DECE-4595-B92A-E537552FB54E}" destId="{65D5733B-165F-4D6F-9562-3A10AC27DC6C}" srcOrd="1" destOrd="0" parTransId="{282161B1-7068-444B-A068-162386F379F7}" sibTransId="{5BEB27E7-68BA-4B40-A36E-2D79B956CA12}"/>
    <dgm:cxn modelId="{A38C5EE1-BA3D-4451-B14F-E29BAFF2FB88}" srcId="{7BA98C92-5116-4680-9442-DB8669C35CFA}" destId="{6CF6042C-103C-4F3F-BC2B-E9B916032EBF}" srcOrd="0" destOrd="0" parTransId="{A4F2DFAA-C9A0-4518-8FCF-2ECA33A2C697}" sibTransId="{5B4E0119-ECA0-46AC-A9B2-08924B501389}"/>
    <dgm:cxn modelId="{627E5C14-76C1-4890-AB1D-63049FB5581C}" type="presOf" srcId="{BE6A63C5-BC94-4ABB-A610-6E134BA98C5F}" destId="{0AB5CDA6-215A-47EE-A317-57FA293DDA0B}" srcOrd="0" destOrd="0" presId="urn:microsoft.com/office/officeart/2005/8/layout/chevron2"/>
    <dgm:cxn modelId="{CD381BA8-E52F-4B14-BD51-461A49C592DB}" type="presOf" srcId="{E5F06F6C-B354-464E-B9CD-0F7E01BE2405}" destId="{6765A80E-71AB-4267-8584-3D426D0BDD08}" srcOrd="0" destOrd="0" presId="urn:microsoft.com/office/officeart/2005/8/layout/chevron2"/>
    <dgm:cxn modelId="{D504A472-A879-42B3-B9B1-02874D853902}" srcId="{7BA98C92-5116-4680-9442-DB8669C35CFA}" destId="{79538EA5-2227-4D02-BB87-B99A7BD5BB06}" srcOrd="1" destOrd="0" parTransId="{167CB2F2-07AF-4CD2-9B89-9225A1A4FF7B}" sibTransId="{0389845F-ED13-432E-AFF8-072E1B7AEB61}"/>
    <dgm:cxn modelId="{BD4D6A1E-F479-433E-A7A7-7D16A94B0572}" type="presOf" srcId="{893B4649-3160-4015-9CDD-873798E6B802}" destId="{0AB5CDA6-215A-47EE-A317-57FA293DDA0B}" srcOrd="0" destOrd="1" presId="urn:microsoft.com/office/officeart/2005/8/layout/chevron2"/>
    <dgm:cxn modelId="{1EF19BE2-5623-48DB-8B55-144DD666B425}" type="presOf" srcId="{6CF6042C-103C-4F3F-BC2B-E9B916032EBF}" destId="{9E35D06C-003A-414B-8B0C-0DEA97DDBA25}" srcOrd="0" destOrd="0" presId="urn:microsoft.com/office/officeart/2005/8/layout/chevron2"/>
    <dgm:cxn modelId="{CE853C9D-538E-49A7-A5DE-498E05AF7911}" type="presOf" srcId="{79538EA5-2227-4D02-BB87-B99A7BD5BB06}" destId="{9E35D06C-003A-414B-8B0C-0DEA97DDBA25}" srcOrd="0" destOrd="1" presId="urn:microsoft.com/office/officeart/2005/8/layout/chevron2"/>
    <dgm:cxn modelId="{49355F82-145F-4D4C-BA38-A45587A4ABEA}" type="presOf" srcId="{65D5733B-165F-4D6F-9562-3A10AC27DC6C}" destId="{C53E633F-2C9F-4074-9FED-9A08C5B547BE}" srcOrd="0" destOrd="0" presId="urn:microsoft.com/office/officeart/2005/8/layout/chevron2"/>
    <dgm:cxn modelId="{CAD0AC89-3778-4241-AC58-CBF4B64A8A42}" srcId="{65D5733B-165F-4D6F-9562-3A10AC27DC6C}" destId="{893B4649-3160-4015-9CDD-873798E6B802}" srcOrd="1" destOrd="0" parTransId="{2A9A1874-B3AB-488D-A1B1-ADAFA250ECEB}" sibTransId="{512D9D86-8210-4995-80CC-4D2A92718D36}"/>
    <dgm:cxn modelId="{742F0C00-1648-4ADE-BA62-42B9E7AEA7E6}" type="presParOf" srcId="{772D7F49-5062-4FDB-A244-4872123750FD}" destId="{58FA84FC-8D4F-4EB5-975B-9D74F984E292}" srcOrd="0" destOrd="0" presId="urn:microsoft.com/office/officeart/2005/8/layout/chevron2"/>
    <dgm:cxn modelId="{CC860D8A-A017-4ECE-95D4-1D37390022BA}" type="presParOf" srcId="{58FA84FC-8D4F-4EB5-975B-9D74F984E292}" destId="{A9705DFA-9750-46C7-86E6-354D5CB46C1C}" srcOrd="0" destOrd="0" presId="urn:microsoft.com/office/officeart/2005/8/layout/chevron2"/>
    <dgm:cxn modelId="{58F411E2-DF47-46C5-BD74-534D4FFDA57D}" type="presParOf" srcId="{58FA84FC-8D4F-4EB5-975B-9D74F984E292}" destId="{9E35D06C-003A-414B-8B0C-0DEA97DDBA25}" srcOrd="1" destOrd="0" presId="urn:microsoft.com/office/officeart/2005/8/layout/chevron2"/>
    <dgm:cxn modelId="{FA4E68C2-35CC-4084-A386-7BA101482092}" type="presParOf" srcId="{772D7F49-5062-4FDB-A244-4872123750FD}" destId="{28D4E4B4-E95D-4029-B2CB-00BED2338F99}" srcOrd="1" destOrd="0" presId="urn:microsoft.com/office/officeart/2005/8/layout/chevron2"/>
    <dgm:cxn modelId="{EC967224-8A3E-4563-BC52-ED3268E7B9A4}" type="presParOf" srcId="{772D7F49-5062-4FDB-A244-4872123750FD}" destId="{F13F7E28-C79C-42A4-ABF7-6D73B4C77AA1}" srcOrd="2" destOrd="0" presId="urn:microsoft.com/office/officeart/2005/8/layout/chevron2"/>
    <dgm:cxn modelId="{51639F67-A0A9-42D8-B4F1-3A5620254BBF}" type="presParOf" srcId="{F13F7E28-C79C-42A4-ABF7-6D73B4C77AA1}" destId="{C53E633F-2C9F-4074-9FED-9A08C5B547BE}" srcOrd="0" destOrd="0" presId="urn:microsoft.com/office/officeart/2005/8/layout/chevron2"/>
    <dgm:cxn modelId="{C1F51E60-1040-44F6-95A8-8CE51DB2F332}" type="presParOf" srcId="{F13F7E28-C79C-42A4-ABF7-6D73B4C77AA1}" destId="{0AB5CDA6-215A-47EE-A317-57FA293DDA0B}" srcOrd="1" destOrd="0" presId="urn:microsoft.com/office/officeart/2005/8/layout/chevron2"/>
    <dgm:cxn modelId="{52597CDC-794B-4045-B419-62472C825DF5}" type="presParOf" srcId="{772D7F49-5062-4FDB-A244-4872123750FD}" destId="{4ECAE945-B4F0-47C1-82A4-2835BA99F3E5}" srcOrd="3" destOrd="0" presId="urn:microsoft.com/office/officeart/2005/8/layout/chevron2"/>
    <dgm:cxn modelId="{E0242619-0A42-4463-AE5C-132774451C15}" type="presParOf" srcId="{772D7F49-5062-4FDB-A244-4872123750FD}" destId="{B03A97EE-FDD0-4715-BE5E-BF026C91E60B}" srcOrd="4" destOrd="0" presId="urn:microsoft.com/office/officeart/2005/8/layout/chevron2"/>
    <dgm:cxn modelId="{49ABCAB9-97CD-4DA7-823D-2F64D02D3CA7}" type="presParOf" srcId="{B03A97EE-FDD0-4715-BE5E-BF026C91E60B}" destId="{6765A80E-71AB-4267-8584-3D426D0BDD08}" srcOrd="0" destOrd="0" presId="urn:microsoft.com/office/officeart/2005/8/layout/chevron2"/>
    <dgm:cxn modelId="{B7E9F673-6487-4BBF-9865-728172B87FDE}" type="presParOf" srcId="{B03A97EE-FDD0-4715-BE5E-BF026C91E60B}" destId="{3472B570-691A-4EB0-A88B-C4A3D32BE77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BBBE97B-1312-4691-ABBD-283C940892A2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297D152-696A-4EDE-A9BF-6F422D196C57}">
      <dgm:prSet phldrT="[Текст]" custT="1"/>
      <dgm:spPr/>
      <dgm:t>
        <a:bodyPr/>
        <a:lstStyle/>
        <a:p>
          <a:endParaRPr lang="ru-RU" sz="2400" b="1" kern="1200" dirty="0" smtClean="0">
            <a:solidFill>
              <a:srgbClr val="C00000"/>
            </a:solidFill>
            <a:latin typeface="Montserrat" panose="00000500000000000000" pitchFamily="50" charset="-52"/>
            <a:ea typeface="+mn-ea"/>
            <a:cs typeface="+mn-cs"/>
          </a:endParaRPr>
        </a:p>
        <a:p>
          <a:r>
            <a:rPr lang="ru-RU" sz="2400" b="1" kern="1200" dirty="0" smtClean="0">
              <a:solidFill>
                <a:srgbClr val="C00000"/>
              </a:solidFill>
              <a:latin typeface="Montserrat" panose="00000500000000000000" pitchFamily="50" charset="-52"/>
              <a:ea typeface="+mn-ea"/>
              <a:cs typeface="+mn-cs"/>
            </a:rPr>
            <a:t>ФООП</a:t>
          </a:r>
          <a:endParaRPr lang="ru-RU" sz="2400" b="1" kern="1200" dirty="0">
            <a:solidFill>
              <a:srgbClr val="C00000"/>
            </a:solidFill>
            <a:latin typeface="Montserrat" panose="00000500000000000000" pitchFamily="50" charset="-52"/>
            <a:ea typeface="+mn-ea"/>
            <a:cs typeface="+mn-cs"/>
          </a:endParaRPr>
        </a:p>
      </dgm:t>
    </dgm:pt>
    <dgm:pt modelId="{AC6BE09F-E18F-46C1-B124-67E3471BB24B}" type="parTrans" cxnId="{5D5F9A7D-73EC-473A-B84E-3CADED2C98B9}">
      <dgm:prSet/>
      <dgm:spPr/>
      <dgm:t>
        <a:bodyPr/>
        <a:lstStyle/>
        <a:p>
          <a:endParaRPr lang="ru-RU"/>
        </a:p>
      </dgm:t>
    </dgm:pt>
    <dgm:pt modelId="{113649EA-DB63-4EC8-89FA-1F76659B5E67}" type="sibTrans" cxnId="{5D5F9A7D-73EC-473A-B84E-3CADED2C98B9}">
      <dgm:prSet/>
      <dgm:spPr/>
      <dgm:t>
        <a:bodyPr/>
        <a:lstStyle/>
        <a:p>
          <a:endParaRPr lang="ru-RU"/>
        </a:p>
      </dgm:t>
    </dgm:pt>
    <dgm:pt modelId="{A82285E6-4F49-4E8F-8407-0B894F80C9A8}">
      <dgm:prSet phldrT="[Текст]" custT="1"/>
      <dgm:spPr/>
      <dgm:t>
        <a:bodyPr/>
        <a:lstStyle/>
        <a:p>
          <a:r>
            <a:rPr lang="ru-RU" sz="1400" b="1" kern="1200" dirty="0" smtClean="0">
              <a:solidFill>
                <a:srgbClr val="376092"/>
              </a:solidFill>
              <a:latin typeface="Montserrat" panose="00000500000000000000" pitchFamily="50" charset="-52"/>
              <a:ea typeface="+mn-ea"/>
              <a:cs typeface="+mn-cs"/>
            </a:rPr>
            <a:t>федеральный учебный план</a:t>
          </a:r>
          <a:endParaRPr lang="ru-RU" sz="1400" b="1" kern="1200" dirty="0">
            <a:solidFill>
              <a:srgbClr val="376092"/>
            </a:solidFill>
            <a:latin typeface="Montserrat" panose="00000500000000000000" pitchFamily="50" charset="-52"/>
            <a:ea typeface="+mn-ea"/>
            <a:cs typeface="+mn-cs"/>
          </a:endParaRPr>
        </a:p>
      </dgm:t>
    </dgm:pt>
    <dgm:pt modelId="{AAF8D9F7-5F6B-476A-B083-485646EC8073}" type="parTrans" cxnId="{A3C79519-5C31-4226-B85F-CA9C81F33488}">
      <dgm:prSet/>
      <dgm:spPr/>
      <dgm:t>
        <a:bodyPr/>
        <a:lstStyle/>
        <a:p>
          <a:endParaRPr lang="ru-RU"/>
        </a:p>
      </dgm:t>
    </dgm:pt>
    <dgm:pt modelId="{CF8C940E-0602-4860-86BA-C9A06114267D}" type="sibTrans" cxnId="{A3C79519-5C31-4226-B85F-CA9C81F33488}">
      <dgm:prSet/>
      <dgm:spPr/>
      <dgm:t>
        <a:bodyPr/>
        <a:lstStyle/>
        <a:p>
          <a:endParaRPr lang="ru-RU"/>
        </a:p>
      </dgm:t>
    </dgm:pt>
    <dgm:pt modelId="{00DFD11C-97FF-4922-988D-3E8C1A31A7E3}">
      <dgm:prSet phldrT="[Текст]" custT="1"/>
      <dgm:spPr/>
      <dgm:t>
        <a:bodyPr/>
        <a:lstStyle/>
        <a:p>
          <a:r>
            <a:rPr lang="ru-RU" sz="1400" b="1" kern="1200" dirty="0" smtClean="0">
              <a:solidFill>
                <a:srgbClr val="376092"/>
              </a:solidFill>
              <a:latin typeface="Montserrat" panose="00000500000000000000" pitchFamily="50" charset="-52"/>
              <a:ea typeface="+mn-ea"/>
              <a:cs typeface="+mn-cs"/>
            </a:rPr>
            <a:t>федеральный календарный учебный график</a:t>
          </a:r>
          <a:endParaRPr lang="ru-RU" sz="1400" b="1" kern="1200" dirty="0">
            <a:solidFill>
              <a:srgbClr val="376092"/>
            </a:solidFill>
            <a:latin typeface="Montserrat" panose="00000500000000000000" pitchFamily="50" charset="-52"/>
            <a:ea typeface="+mn-ea"/>
            <a:cs typeface="+mn-cs"/>
          </a:endParaRPr>
        </a:p>
      </dgm:t>
    </dgm:pt>
    <dgm:pt modelId="{D736EE84-BF14-4F18-9B1A-FEC521865FAA}" type="parTrans" cxnId="{97B9ACF3-1E25-4F4F-B5CC-0337F8CDB220}">
      <dgm:prSet/>
      <dgm:spPr/>
      <dgm:t>
        <a:bodyPr/>
        <a:lstStyle/>
        <a:p>
          <a:endParaRPr lang="ru-RU"/>
        </a:p>
      </dgm:t>
    </dgm:pt>
    <dgm:pt modelId="{AD9B7BA7-CF8E-4CA2-9820-B081D94219AC}" type="sibTrans" cxnId="{97B9ACF3-1E25-4F4F-B5CC-0337F8CDB220}">
      <dgm:prSet/>
      <dgm:spPr/>
      <dgm:t>
        <a:bodyPr/>
        <a:lstStyle/>
        <a:p>
          <a:endParaRPr lang="ru-RU"/>
        </a:p>
      </dgm:t>
    </dgm:pt>
    <dgm:pt modelId="{5930D6AA-94B7-414B-93EB-B340E468ED02}">
      <dgm:prSet phldrT="[Текст]" custT="1"/>
      <dgm:spPr/>
      <dgm:t>
        <a:bodyPr/>
        <a:lstStyle/>
        <a:p>
          <a:r>
            <a:rPr lang="ru-RU" sz="1100" b="1" kern="1200" dirty="0" smtClean="0">
              <a:solidFill>
                <a:srgbClr val="376092"/>
              </a:solidFill>
              <a:latin typeface="Montserrat" panose="00000500000000000000" pitchFamily="50" charset="-52"/>
              <a:ea typeface="+mn-ea"/>
              <a:cs typeface="+mn-cs"/>
            </a:rPr>
            <a:t>федеральные рабочие программы учебных предметов, курсов, дисциплин</a:t>
          </a:r>
          <a:endParaRPr lang="ru-RU" sz="1100" b="1" kern="1200" dirty="0">
            <a:solidFill>
              <a:srgbClr val="376092"/>
            </a:solidFill>
            <a:latin typeface="Montserrat" panose="00000500000000000000" pitchFamily="50" charset="-52"/>
            <a:ea typeface="+mn-ea"/>
            <a:cs typeface="+mn-cs"/>
          </a:endParaRPr>
        </a:p>
      </dgm:t>
    </dgm:pt>
    <dgm:pt modelId="{27B83655-31B4-496A-A85D-16EF9B2489FB}" type="parTrans" cxnId="{94BC4270-8AD2-4848-8EBB-D587A6B89572}">
      <dgm:prSet/>
      <dgm:spPr/>
      <dgm:t>
        <a:bodyPr/>
        <a:lstStyle/>
        <a:p>
          <a:endParaRPr lang="ru-RU"/>
        </a:p>
      </dgm:t>
    </dgm:pt>
    <dgm:pt modelId="{591AC684-9DC4-43BD-9384-40E1617CA015}" type="sibTrans" cxnId="{94BC4270-8AD2-4848-8EBB-D587A6B89572}">
      <dgm:prSet/>
      <dgm:spPr/>
      <dgm:t>
        <a:bodyPr/>
        <a:lstStyle/>
        <a:p>
          <a:endParaRPr lang="ru-RU"/>
        </a:p>
      </dgm:t>
    </dgm:pt>
    <dgm:pt modelId="{B2BE9DF6-33F3-4160-8BA8-D6500FC3FC8A}">
      <dgm:prSet phldrT="[Текст]" custT="1"/>
      <dgm:spPr/>
      <dgm:t>
        <a:bodyPr/>
        <a:lstStyle/>
        <a:p>
          <a:r>
            <a:rPr lang="ru-RU" sz="1400" b="1" kern="1200" dirty="0" smtClean="0">
              <a:solidFill>
                <a:srgbClr val="376092"/>
              </a:solidFill>
              <a:latin typeface="Montserrat" panose="00000500000000000000" pitchFamily="50" charset="-52"/>
              <a:ea typeface="+mn-ea"/>
              <a:cs typeface="+mn-cs"/>
            </a:rPr>
            <a:t>федеральная рабочая программа воспитания</a:t>
          </a:r>
          <a:endParaRPr lang="ru-RU" sz="1400" b="1" kern="1200" dirty="0">
            <a:solidFill>
              <a:srgbClr val="376092"/>
            </a:solidFill>
            <a:latin typeface="Montserrat" panose="00000500000000000000" pitchFamily="50" charset="-52"/>
            <a:ea typeface="+mn-ea"/>
            <a:cs typeface="+mn-cs"/>
          </a:endParaRPr>
        </a:p>
      </dgm:t>
    </dgm:pt>
    <dgm:pt modelId="{6A83FFD0-8FBD-4ECA-B90C-6ED6E9D56ECA}" type="parTrans" cxnId="{CFE42CD7-0020-4CE8-8BCF-E75F590605C3}">
      <dgm:prSet/>
      <dgm:spPr/>
      <dgm:t>
        <a:bodyPr/>
        <a:lstStyle/>
        <a:p>
          <a:endParaRPr lang="ru-RU"/>
        </a:p>
      </dgm:t>
    </dgm:pt>
    <dgm:pt modelId="{8F95571F-CC48-4CBB-AF0A-488705DF6301}" type="sibTrans" cxnId="{CFE42CD7-0020-4CE8-8BCF-E75F590605C3}">
      <dgm:prSet/>
      <dgm:spPr/>
      <dgm:t>
        <a:bodyPr/>
        <a:lstStyle/>
        <a:p>
          <a:endParaRPr lang="ru-RU"/>
        </a:p>
      </dgm:t>
    </dgm:pt>
    <dgm:pt modelId="{CB6DF77B-EE7A-42DD-A071-639FAC81B955}">
      <dgm:prSet phldrT="[Текст]"/>
      <dgm:spPr/>
      <dgm:t>
        <a:bodyPr/>
        <a:lstStyle/>
        <a:p>
          <a:r>
            <a:rPr lang="ru-RU" b="1" dirty="0" smtClean="0">
              <a:solidFill>
                <a:srgbClr val="376092"/>
              </a:solidFill>
              <a:latin typeface="Montserrat" panose="00000500000000000000" pitchFamily="50" charset="-52"/>
              <a:ea typeface="+mn-ea"/>
              <a:cs typeface="+mn-cs"/>
            </a:rPr>
            <a:t>федеральный календарный план воспитательной работы</a:t>
          </a:r>
          <a:endParaRPr lang="ru-RU" b="1" dirty="0">
            <a:solidFill>
              <a:srgbClr val="376092"/>
            </a:solidFill>
            <a:latin typeface="Montserrat" panose="00000500000000000000" pitchFamily="50" charset="-52"/>
            <a:ea typeface="+mn-ea"/>
            <a:cs typeface="+mn-cs"/>
          </a:endParaRPr>
        </a:p>
      </dgm:t>
    </dgm:pt>
    <dgm:pt modelId="{1C3763F0-9C11-44B7-BEC7-C09047EE23A0}" type="parTrans" cxnId="{9E7B4C6F-C3C5-447F-A556-05926FE1000A}">
      <dgm:prSet/>
      <dgm:spPr/>
      <dgm:t>
        <a:bodyPr/>
        <a:lstStyle/>
        <a:p>
          <a:endParaRPr lang="ru-RU"/>
        </a:p>
      </dgm:t>
    </dgm:pt>
    <dgm:pt modelId="{6EA9017F-CB61-4611-8388-AAE12EC0AC6B}" type="sibTrans" cxnId="{9E7B4C6F-C3C5-447F-A556-05926FE1000A}">
      <dgm:prSet/>
      <dgm:spPr/>
      <dgm:t>
        <a:bodyPr/>
        <a:lstStyle/>
        <a:p>
          <a:endParaRPr lang="ru-RU"/>
        </a:p>
      </dgm:t>
    </dgm:pt>
    <dgm:pt modelId="{8D940540-1B9F-4851-9BFB-827F8FBB27B9}" type="pres">
      <dgm:prSet presAssocID="{DBBBE97B-1312-4691-ABBD-283C940892A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2A454327-92B9-41DF-B3CD-2034FF40A7F3}" type="pres">
      <dgm:prSet presAssocID="{8297D152-696A-4EDE-A9BF-6F422D196C57}" presName="hierRoot1" presStyleCnt="0"/>
      <dgm:spPr/>
    </dgm:pt>
    <dgm:pt modelId="{5C0880F7-5172-43B7-B43A-F36B00075E75}" type="pres">
      <dgm:prSet presAssocID="{8297D152-696A-4EDE-A9BF-6F422D196C57}" presName="composite" presStyleCnt="0"/>
      <dgm:spPr/>
    </dgm:pt>
    <dgm:pt modelId="{7E2ACC6E-522E-4D72-8EF0-EFEEAD3AC82F}" type="pres">
      <dgm:prSet presAssocID="{8297D152-696A-4EDE-A9BF-6F422D196C57}" presName="background" presStyleLbl="node0" presStyleIdx="0" presStyleCnt="1"/>
      <dgm:spPr/>
    </dgm:pt>
    <dgm:pt modelId="{745A287B-46C5-4E30-89B9-9AF44FE49F0E}" type="pres">
      <dgm:prSet presAssocID="{8297D152-696A-4EDE-A9BF-6F422D196C57}" presName="text" presStyleLbl="fgAcc0" presStyleIdx="0" presStyleCnt="1" custLinFactNeighborX="9599" custLinFactNeighborY="-200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972A6B0-8105-4931-934D-D45F58527B9F}" type="pres">
      <dgm:prSet presAssocID="{8297D152-696A-4EDE-A9BF-6F422D196C57}" presName="hierChild2" presStyleCnt="0"/>
      <dgm:spPr/>
    </dgm:pt>
    <dgm:pt modelId="{AEAA3378-5E2D-4F98-B6E8-44704DC2835C}" type="pres">
      <dgm:prSet presAssocID="{AAF8D9F7-5F6B-476A-B083-485646EC8073}" presName="Name10" presStyleLbl="parChTrans1D2" presStyleIdx="0" presStyleCnt="5"/>
      <dgm:spPr/>
      <dgm:t>
        <a:bodyPr/>
        <a:lstStyle/>
        <a:p>
          <a:endParaRPr lang="ru-RU"/>
        </a:p>
      </dgm:t>
    </dgm:pt>
    <dgm:pt modelId="{B863F7DB-1F50-49BA-B98D-C57462A4978C}" type="pres">
      <dgm:prSet presAssocID="{A82285E6-4F49-4E8F-8407-0B894F80C9A8}" presName="hierRoot2" presStyleCnt="0"/>
      <dgm:spPr/>
    </dgm:pt>
    <dgm:pt modelId="{474355A4-3A1C-40B2-A9B6-06C037EC5EEA}" type="pres">
      <dgm:prSet presAssocID="{A82285E6-4F49-4E8F-8407-0B894F80C9A8}" presName="composite2" presStyleCnt="0"/>
      <dgm:spPr/>
    </dgm:pt>
    <dgm:pt modelId="{8DB879B9-8B8D-4942-962E-446F35774165}" type="pres">
      <dgm:prSet presAssocID="{A82285E6-4F49-4E8F-8407-0B894F80C9A8}" presName="background2" presStyleLbl="node2" presStyleIdx="0" presStyleCnt="5"/>
      <dgm:spPr/>
    </dgm:pt>
    <dgm:pt modelId="{8E46A283-ABF5-4B5E-9EE9-68638478A88D}" type="pres">
      <dgm:prSet presAssocID="{A82285E6-4F49-4E8F-8407-0B894F80C9A8}" presName="text2" presStyleLbl="fgAcc2" presStyleIdx="0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C508D6E-2EAB-4BB7-BA10-E26AF437DD23}" type="pres">
      <dgm:prSet presAssocID="{A82285E6-4F49-4E8F-8407-0B894F80C9A8}" presName="hierChild3" presStyleCnt="0"/>
      <dgm:spPr/>
    </dgm:pt>
    <dgm:pt modelId="{9396D5E6-6102-419C-B838-7F41EF60C7AA}" type="pres">
      <dgm:prSet presAssocID="{D736EE84-BF14-4F18-9B1A-FEC521865FAA}" presName="Name10" presStyleLbl="parChTrans1D2" presStyleIdx="1" presStyleCnt="5"/>
      <dgm:spPr/>
      <dgm:t>
        <a:bodyPr/>
        <a:lstStyle/>
        <a:p>
          <a:endParaRPr lang="ru-RU"/>
        </a:p>
      </dgm:t>
    </dgm:pt>
    <dgm:pt modelId="{5835CFDD-0F87-48BA-8004-4C73A46C4BE3}" type="pres">
      <dgm:prSet presAssocID="{00DFD11C-97FF-4922-988D-3E8C1A31A7E3}" presName="hierRoot2" presStyleCnt="0"/>
      <dgm:spPr/>
    </dgm:pt>
    <dgm:pt modelId="{368509C6-9FC8-4F88-9BA2-2171F3F6FF4B}" type="pres">
      <dgm:prSet presAssocID="{00DFD11C-97FF-4922-988D-3E8C1A31A7E3}" presName="composite2" presStyleCnt="0"/>
      <dgm:spPr/>
    </dgm:pt>
    <dgm:pt modelId="{D06409C9-9CE4-4437-B13E-8A0E453C07E9}" type="pres">
      <dgm:prSet presAssocID="{00DFD11C-97FF-4922-988D-3E8C1A31A7E3}" presName="background2" presStyleLbl="node2" presStyleIdx="1" presStyleCnt="5"/>
      <dgm:spPr/>
    </dgm:pt>
    <dgm:pt modelId="{77C2D181-C23B-433C-B791-329F4C725470}" type="pres">
      <dgm:prSet presAssocID="{00DFD11C-97FF-4922-988D-3E8C1A31A7E3}" presName="text2" presStyleLbl="fgAcc2" presStyleIdx="1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C73667C-EA72-4C75-8907-E106296660B4}" type="pres">
      <dgm:prSet presAssocID="{00DFD11C-97FF-4922-988D-3E8C1A31A7E3}" presName="hierChild3" presStyleCnt="0"/>
      <dgm:spPr/>
    </dgm:pt>
    <dgm:pt modelId="{68E2E0AA-B2FB-4142-9103-D2C35119494B}" type="pres">
      <dgm:prSet presAssocID="{27B83655-31B4-496A-A85D-16EF9B2489FB}" presName="Name10" presStyleLbl="parChTrans1D2" presStyleIdx="2" presStyleCnt="5"/>
      <dgm:spPr/>
      <dgm:t>
        <a:bodyPr/>
        <a:lstStyle/>
        <a:p>
          <a:endParaRPr lang="ru-RU"/>
        </a:p>
      </dgm:t>
    </dgm:pt>
    <dgm:pt modelId="{869E0F0B-6067-42F9-8D29-B36ED20C7150}" type="pres">
      <dgm:prSet presAssocID="{5930D6AA-94B7-414B-93EB-B340E468ED02}" presName="hierRoot2" presStyleCnt="0"/>
      <dgm:spPr/>
    </dgm:pt>
    <dgm:pt modelId="{341ABE35-8057-4374-B80E-0A0FCEABA275}" type="pres">
      <dgm:prSet presAssocID="{5930D6AA-94B7-414B-93EB-B340E468ED02}" presName="composite2" presStyleCnt="0"/>
      <dgm:spPr/>
    </dgm:pt>
    <dgm:pt modelId="{172636E9-334F-4C91-80A6-43D5F7E97271}" type="pres">
      <dgm:prSet presAssocID="{5930D6AA-94B7-414B-93EB-B340E468ED02}" presName="background2" presStyleLbl="node2" presStyleIdx="2" presStyleCnt="5"/>
      <dgm:spPr/>
    </dgm:pt>
    <dgm:pt modelId="{1EE0CE34-ADD4-49F6-BC19-B93E6AFDAFED}" type="pres">
      <dgm:prSet presAssocID="{5930D6AA-94B7-414B-93EB-B340E468ED02}" presName="text2" presStyleLbl="fgAcc2" presStyleIdx="2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05F1088-8F31-4B59-B2B9-3B8E765CB6A8}" type="pres">
      <dgm:prSet presAssocID="{5930D6AA-94B7-414B-93EB-B340E468ED02}" presName="hierChild3" presStyleCnt="0"/>
      <dgm:spPr/>
    </dgm:pt>
    <dgm:pt modelId="{1B38DC37-59BA-4282-829F-E0677E74F749}" type="pres">
      <dgm:prSet presAssocID="{6A83FFD0-8FBD-4ECA-B90C-6ED6E9D56ECA}" presName="Name10" presStyleLbl="parChTrans1D2" presStyleIdx="3" presStyleCnt="5"/>
      <dgm:spPr/>
      <dgm:t>
        <a:bodyPr/>
        <a:lstStyle/>
        <a:p>
          <a:endParaRPr lang="ru-RU"/>
        </a:p>
      </dgm:t>
    </dgm:pt>
    <dgm:pt modelId="{0C9B7370-5C55-4115-AB3B-2A08CF797D29}" type="pres">
      <dgm:prSet presAssocID="{B2BE9DF6-33F3-4160-8BA8-D6500FC3FC8A}" presName="hierRoot2" presStyleCnt="0"/>
      <dgm:spPr/>
    </dgm:pt>
    <dgm:pt modelId="{5CF2CADC-CA18-4449-9092-BBA37AA5A68C}" type="pres">
      <dgm:prSet presAssocID="{B2BE9DF6-33F3-4160-8BA8-D6500FC3FC8A}" presName="composite2" presStyleCnt="0"/>
      <dgm:spPr/>
    </dgm:pt>
    <dgm:pt modelId="{8AEED3ED-5752-4792-844B-431AD26376EC}" type="pres">
      <dgm:prSet presAssocID="{B2BE9DF6-33F3-4160-8BA8-D6500FC3FC8A}" presName="background2" presStyleLbl="node2" presStyleIdx="3" presStyleCnt="5"/>
      <dgm:spPr/>
    </dgm:pt>
    <dgm:pt modelId="{1AB23153-637A-4EE1-A9C8-774C539B0897}" type="pres">
      <dgm:prSet presAssocID="{B2BE9DF6-33F3-4160-8BA8-D6500FC3FC8A}" presName="text2" presStyleLbl="fgAcc2" presStyleIdx="3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7FF111D-9AB3-4DA0-83CD-BCC202026D0E}" type="pres">
      <dgm:prSet presAssocID="{B2BE9DF6-33F3-4160-8BA8-D6500FC3FC8A}" presName="hierChild3" presStyleCnt="0"/>
      <dgm:spPr/>
    </dgm:pt>
    <dgm:pt modelId="{681A9380-A738-497A-8D3F-F6E3CCE1BEAE}" type="pres">
      <dgm:prSet presAssocID="{1C3763F0-9C11-44B7-BEC7-C09047EE23A0}" presName="Name10" presStyleLbl="parChTrans1D2" presStyleIdx="4" presStyleCnt="5"/>
      <dgm:spPr/>
      <dgm:t>
        <a:bodyPr/>
        <a:lstStyle/>
        <a:p>
          <a:endParaRPr lang="ru-RU"/>
        </a:p>
      </dgm:t>
    </dgm:pt>
    <dgm:pt modelId="{28AF452B-CBB6-4057-8E43-E9FF426D9791}" type="pres">
      <dgm:prSet presAssocID="{CB6DF77B-EE7A-42DD-A071-639FAC81B955}" presName="hierRoot2" presStyleCnt="0"/>
      <dgm:spPr/>
    </dgm:pt>
    <dgm:pt modelId="{1F2DB970-77AA-4568-9F21-49E00DDE5053}" type="pres">
      <dgm:prSet presAssocID="{CB6DF77B-EE7A-42DD-A071-639FAC81B955}" presName="composite2" presStyleCnt="0"/>
      <dgm:spPr/>
    </dgm:pt>
    <dgm:pt modelId="{A16C76D6-97F5-499D-8869-017DBA49FCB2}" type="pres">
      <dgm:prSet presAssocID="{CB6DF77B-EE7A-42DD-A071-639FAC81B955}" presName="background2" presStyleLbl="node2" presStyleIdx="4" presStyleCnt="5"/>
      <dgm:spPr/>
    </dgm:pt>
    <dgm:pt modelId="{376311C0-FD95-4FF4-8F4A-AB6A53F31D2E}" type="pres">
      <dgm:prSet presAssocID="{CB6DF77B-EE7A-42DD-A071-639FAC81B955}" presName="text2" presStyleLbl="fgAcc2" presStyleIdx="4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32DA081-87DE-4983-9B11-8B2CA2A7F149}" type="pres">
      <dgm:prSet presAssocID="{CB6DF77B-EE7A-42DD-A071-639FAC81B955}" presName="hierChild3" presStyleCnt="0"/>
      <dgm:spPr/>
    </dgm:pt>
  </dgm:ptLst>
  <dgm:cxnLst>
    <dgm:cxn modelId="{5D5F9A7D-73EC-473A-B84E-3CADED2C98B9}" srcId="{DBBBE97B-1312-4691-ABBD-283C940892A2}" destId="{8297D152-696A-4EDE-A9BF-6F422D196C57}" srcOrd="0" destOrd="0" parTransId="{AC6BE09F-E18F-46C1-B124-67E3471BB24B}" sibTransId="{113649EA-DB63-4EC8-89FA-1F76659B5E67}"/>
    <dgm:cxn modelId="{2BC4BDA0-AC67-4076-A217-BDFD10C07112}" type="presOf" srcId="{1C3763F0-9C11-44B7-BEC7-C09047EE23A0}" destId="{681A9380-A738-497A-8D3F-F6E3CCE1BEAE}" srcOrd="0" destOrd="0" presId="urn:microsoft.com/office/officeart/2005/8/layout/hierarchy1"/>
    <dgm:cxn modelId="{4FB21753-8152-48A7-9BC2-AFABD2F418AE}" type="presOf" srcId="{B2BE9DF6-33F3-4160-8BA8-D6500FC3FC8A}" destId="{1AB23153-637A-4EE1-A9C8-774C539B0897}" srcOrd="0" destOrd="0" presId="urn:microsoft.com/office/officeart/2005/8/layout/hierarchy1"/>
    <dgm:cxn modelId="{A3C79519-5C31-4226-B85F-CA9C81F33488}" srcId="{8297D152-696A-4EDE-A9BF-6F422D196C57}" destId="{A82285E6-4F49-4E8F-8407-0B894F80C9A8}" srcOrd="0" destOrd="0" parTransId="{AAF8D9F7-5F6B-476A-B083-485646EC8073}" sibTransId="{CF8C940E-0602-4860-86BA-C9A06114267D}"/>
    <dgm:cxn modelId="{E20D365F-B71B-4A05-89F9-7116C22293DE}" type="presOf" srcId="{5930D6AA-94B7-414B-93EB-B340E468ED02}" destId="{1EE0CE34-ADD4-49F6-BC19-B93E6AFDAFED}" srcOrd="0" destOrd="0" presId="urn:microsoft.com/office/officeart/2005/8/layout/hierarchy1"/>
    <dgm:cxn modelId="{71E9D741-BD79-481B-BE57-0C04F39205E6}" type="presOf" srcId="{8297D152-696A-4EDE-A9BF-6F422D196C57}" destId="{745A287B-46C5-4E30-89B9-9AF44FE49F0E}" srcOrd="0" destOrd="0" presId="urn:microsoft.com/office/officeart/2005/8/layout/hierarchy1"/>
    <dgm:cxn modelId="{94BC4270-8AD2-4848-8EBB-D587A6B89572}" srcId="{8297D152-696A-4EDE-A9BF-6F422D196C57}" destId="{5930D6AA-94B7-414B-93EB-B340E468ED02}" srcOrd="2" destOrd="0" parTransId="{27B83655-31B4-496A-A85D-16EF9B2489FB}" sibTransId="{591AC684-9DC4-43BD-9384-40E1617CA015}"/>
    <dgm:cxn modelId="{CFE42CD7-0020-4CE8-8BCF-E75F590605C3}" srcId="{8297D152-696A-4EDE-A9BF-6F422D196C57}" destId="{B2BE9DF6-33F3-4160-8BA8-D6500FC3FC8A}" srcOrd="3" destOrd="0" parTransId="{6A83FFD0-8FBD-4ECA-B90C-6ED6E9D56ECA}" sibTransId="{8F95571F-CC48-4CBB-AF0A-488705DF6301}"/>
    <dgm:cxn modelId="{45705F3A-3F1D-4A3F-8DBE-146A41A581E2}" type="presOf" srcId="{00DFD11C-97FF-4922-988D-3E8C1A31A7E3}" destId="{77C2D181-C23B-433C-B791-329F4C725470}" srcOrd="0" destOrd="0" presId="urn:microsoft.com/office/officeart/2005/8/layout/hierarchy1"/>
    <dgm:cxn modelId="{B0267D6A-BD08-4309-A414-3F69919A1C09}" type="presOf" srcId="{D736EE84-BF14-4F18-9B1A-FEC521865FAA}" destId="{9396D5E6-6102-419C-B838-7F41EF60C7AA}" srcOrd="0" destOrd="0" presId="urn:microsoft.com/office/officeart/2005/8/layout/hierarchy1"/>
    <dgm:cxn modelId="{F0C55227-5F85-4C76-A45D-DD33651A8691}" type="presOf" srcId="{CB6DF77B-EE7A-42DD-A071-639FAC81B955}" destId="{376311C0-FD95-4FF4-8F4A-AB6A53F31D2E}" srcOrd="0" destOrd="0" presId="urn:microsoft.com/office/officeart/2005/8/layout/hierarchy1"/>
    <dgm:cxn modelId="{0414D494-BB75-4D65-8513-89FD61BA73AB}" type="presOf" srcId="{DBBBE97B-1312-4691-ABBD-283C940892A2}" destId="{8D940540-1B9F-4851-9BFB-827F8FBB27B9}" srcOrd="0" destOrd="0" presId="urn:microsoft.com/office/officeart/2005/8/layout/hierarchy1"/>
    <dgm:cxn modelId="{04F2C6E3-64EF-4D21-B0DA-F749E6A0D1CE}" type="presOf" srcId="{27B83655-31B4-496A-A85D-16EF9B2489FB}" destId="{68E2E0AA-B2FB-4142-9103-D2C35119494B}" srcOrd="0" destOrd="0" presId="urn:microsoft.com/office/officeart/2005/8/layout/hierarchy1"/>
    <dgm:cxn modelId="{97B9ACF3-1E25-4F4F-B5CC-0337F8CDB220}" srcId="{8297D152-696A-4EDE-A9BF-6F422D196C57}" destId="{00DFD11C-97FF-4922-988D-3E8C1A31A7E3}" srcOrd="1" destOrd="0" parTransId="{D736EE84-BF14-4F18-9B1A-FEC521865FAA}" sibTransId="{AD9B7BA7-CF8E-4CA2-9820-B081D94219AC}"/>
    <dgm:cxn modelId="{8422D0FA-3077-48F7-98BB-74F1AE898C70}" type="presOf" srcId="{A82285E6-4F49-4E8F-8407-0B894F80C9A8}" destId="{8E46A283-ABF5-4B5E-9EE9-68638478A88D}" srcOrd="0" destOrd="0" presId="urn:microsoft.com/office/officeart/2005/8/layout/hierarchy1"/>
    <dgm:cxn modelId="{9C84FFED-A7E2-4B6B-91DE-333B81DF0F07}" type="presOf" srcId="{AAF8D9F7-5F6B-476A-B083-485646EC8073}" destId="{AEAA3378-5E2D-4F98-B6E8-44704DC2835C}" srcOrd="0" destOrd="0" presId="urn:microsoft.com/office/officeart/2005/8/layout/hierarchy1"/>
    <dgm:cxn modelId="{0D1F8D6C-F1A7-4895-A0BA-49290C0FBF03}" type="presOf" srcId="{6A83FFD0-8FBD-4ECA-B90C-6ED6E9D56ECA}" destId="{1B38DC37-59BA-4282-829F-E0677E74F749}" srcOrd="0" destOrd="0" presId="urn:microsoft.com/office/officeart/2005/8/layout/hierarchy1"/>
    <dgm:cxn modelId="{9E7B4C6F-C3C5-447F-A556-05926FE1000A}" srcId="{8297D152-696A-4EDE-A9BF-6F422D196C57}" destId="{CB6DF77B-EE7A-42DD-A071-639FAC81B955}" srcOrd="4" destOrd="0" parTransId="{1C3763F0-9C11-44B7-BEC7-C09047EE23A0}" sibTransId="{6EA9017F-CB61-4611-8388-AAE12EC0AC6B}"/>
    <dgm:cxn modelId="{3C19BC98-F839-41C7-95C1-07F061971F8C}" type="presParOf" srcId="{8D940540-1B9F-4851-9BFB-827F8FBB27B9}" destId="{2A454327-92B9-41DF-B3CD-2034FF40A7F3}" srcOrd="0" destOrd="0" presId="urn:microsoft.com/office/officeart/2005/8/layout/hierarchy1"/>
    <dgm:cxn modelId="{96DCA785-DAE8-4D8B-A2E6-8F454D80792A}" type="presParOf" srcId="{2A454327-92B9-41DF-B3CD-2034FF40A7F3}" destId="{5C0880F7-5172-43B7-B43A-F36B00075E75}" srcOrd="0" destOrd="0" presId="urn:microsoft.com/office/officeart/2005/8/layout/hierarchy1"/>
    <dgm:cxn modelId="{38D825DD-450D-4DB7-85C5-190EE4966ED6}" type="presParOf" srcId="{5C0880F7-5172-43B7-B43A-F36B00075E75}" destId="{7E2ACC6E-522E-4D72-8EF0-EFEEAD3AC82F}" srcOrd="0" destOrd="0" presId="urn:microsoft.com/office/officeart/2005/8/layout/hierarchy1"/>
    <dgm:cxn modelId="{8EE8B9D4-42A7-4464-8B36-491C16BD9E98}" type="presParOf" srcId="{5C0880F7-5172-43B7-B43A-F36B00075E75}" destId="{745A287B-46C5-4E30-89B9-9AF44FE49F0E}" srcOrd="1" destOrd="0" presId="urn:microsoft.com/office/officeart/2005/8/layout/hierarchy1"/>
    <dgm:cxn modelId="{A98FCDA6-5F11-49E9-AE6A-52D6BDF70EC8}" type="presParOf" srcId="{2A454327-92B9-41DF-B3CD-2034FF40A7F3}" destId="{7972A6B0-8105-4931-934D-D45F58527B9F}" srcOrd="1" destOrd="0" presId="urn:microsoft.com/office/officeart/2005/8/layout/hierarchy1"/>
    <dgm:cxn modelId="{A5570A29-BAF6-40BF-9535-69C5DC1C52B9}" type="presParOf" srcId="{7972A6B0-8105-4931-934D-D45F58527B9F}" destId="{AEAA3378-5E2D-4F98-B6E8-44704DC2835C}" srcOrd="0" destOrd="0" presId="urn:microsoft.com/office/officeart/2005/8/layout/hierarchy1"/>
    <dgm:cxn modelId="{7D2C3AAD-19E2-49A7-816A-77A40DD3F9A3}" type="presParOf" srcId="{7972A6B0-8105-4931-934D-D45F58527B9F}" destId="{B863F7DB-1F50-49BA-B98D-C57462A4978C}" srcOrd="1" destOrd="0" presId="urn:microsoft.com/office/officeart/2005/8/layout/hierarchy1"/>
    <dgm:cxn modelId="{30CCE6FB-B3A4-4353-A124-BC12B1FB173D}" type="presParOf" srcId="{B863F7DB-1F50-49BA-B98D-C57462A4978C}" destId="{474355A4-3A1C-40B2-A9B6-06C037EC5EEA}" srcOrd="0" destOrd="0" presId="urn:microsoft.com/office/officeart/2005/8/layout/hierarchy1"/>
    <dgm:cxn modelId="{5D0EDF3A-0D93-44CB-8FF4-52253A0C4471}" type="presParOf" srcId="{474355A4-3A1C-40B2-A9B6-06C037EC5EEA}" destId="{8DB879B9-8B8D-4942-962E-446F35774165}" srcOrd="0" destOrd="0" presId="urn:microsoft.com/office/officeart/2005/8/layout/hierarchy1"/>
    <dgm:cxn modelId="{45E9C03C-F10B-4AB3-A15A-8441897AF090}" type="presParOf" srcId="{474355A4-3A1C-40B2-A9B6-06C037EC5EEA}" destId="{8E46A283-ABF5-4B5E-9EE9-68638478A88D}" srcOrd="1" destOrd="0" presId="urn:microsoft.com/office/officeart/2005/8/layout/hierarchy1"/>
    <dgm:cxn modelId="{B943220F-6630-43C8-829F-10092E3F2236}" type="presParOf" srcId="{B863F7DB-1F50-49BA-B98D-C57462A4978C}" destId="{4C508D6E-2EAB-4BB7-BA10-E26AF437DD23}" srcOrd="1" destOrd="0" presId="urn:microsoft.com/office/officeart/2005/8/layout/hierarchy1"/>
    <dgm:cxn modelId="{52319A17-3AFD-4CBF-BF3E-6C8D789AA583}" type="presParOf" srcId="{7972A6B0-8105-4931-934D-D45F58527B9F}" destId="{9396D5E6-6102-419C-B838-7F41EF60C7AA}" srcOrd="2" destOrd="0" presId="urn:microsoft.com/office/officeart/2005/8/layout/hierarchy1"/>
    <dgm:cxn modelId="{F3E075D4-7841-4497-AD9D-81929A88EB4D}" type="presParOf" srcId="{7972A6B0-8105-4931-934D-D45F58527B9F}" destId="{5835CFDD-0F87-48BA-8004-4C73A46C4BE3}" srcOrd="3" destOrd="0" presId="urn:microsoft.com/office/officeart/2005/8/layout/hierarchy1"/>
    <dgm:cxn modelId="{8D929C24-B211-4018-856F-B9EE46C4DA19}" type="presParOf" srcId="{5835CFDD-0F87-48BA-8004-4C73A46C4BE3}" destId="{368509C6-9FC8-4F88-9BA2-2171F3F6FF4B}" srcOrd="0" destOrd="0" presId="urn:microsoft.com/office/officeart/2005/8/layout/hierarchy1"/>
    <dgm:cxn modelId="{3AB5112A-0A42-48FD-9844-1AD0080D637F}" type="presParOf" srcId="{368509C6-9FC8-4F88-9BA2-2171F3F6FF4B}" destId="{D06409C9-9CE4-4437-B13E-8A0E453C07E9}" srcOrd="0" destOrd="0" presId="urn:microsoft.com/office/officeart/2005/8/layout/hierarchy1"/>
    <dgm:cxn modelId="{2EBD5912-6929-406C-B0AE-E377833F6B91}" type="presParOf" srcId="{368509C6-9FC8-4F88-9BA2-2171F3F6FF4B}" destId="{77C2D181-C23B-433C-B791-329F4C725470}" srcOrd="1" destOrd="0" presId="urn:microsoft.com/office/officeart/2005/8/layout/hierarchy1"/>
    <dgm:cxn modelId="{8007B398-7576-478A-BA3C-3CEBBD06E0ED}" type="presParOf" srcId="{5835CFDD-0F87-48BA-8004-4C73A46C4BE3}" destId="{EC73667C-EA72-4C75-8907-E106296660B4}" srcOrd="1" destOrd="0" presId="urn:microsoft.com/office/officeart/2005/8/layout/hierarchy1"/>
    <dgm:cxn modelId="{624F9C8F-1CD5-4EFC-A592-809F019ED1B1}" type="presParOf" srcId="{7972A6B0-8105-4931-934D-D45F58527B9F}" destId="{68E2E0AA-B2FB-4142-9103-D2C35119494B}" srcOrd="4" destOrd="0" presId="urn:microsoft.com/office/officeart/2005/8/layout/hierarchy1"/>
    <dgm:cxn modelId="{47294535-8692-4F90-818C-79945A0DE29F}" type="presParOf" srcId="{7972A6B0-8105-4931-934D-D45F58527B9F}" destId="{869E0F0B-6067-42F9-8D29-B36ED20C7150}" srcOrd="5" destOrd="0" presId="urn:microsoft.com/office/officeart/2005/8/layout/hierarchy1"/>
    <dgm:cxn modelId="{6CFCFF73-8100-4838-86B0-8EE500F030F0}" type="presParOf" srcId="{869E0F0B-6067-42F9-8D29-B36ED20C7150}" destId="{341ABE35-8057-4374-B80E-0A0FCEABA275}" srcOrd="0" destOrd="0" presId="urn:microsoft.com/office/officeart/2005/8/layout/hierarchy1"/>
    <dgm:cxn modelId="{53DDAAA5-C199-4B8E-B04A-8D115B75C31B}" type="presParOf" srcId="{341ABE35-8057-4374-B80E-0A0FCEABA275}" destId="{172636E9-334F-4C91-80A6-43D5F7E97271}" srcOrd="0" destOrd="0" presId="urn:microsoft.com/office/officeart/2005/8/layout/hierarchy1"/>
    <dgm:cxn modelId="{FD93FDFF-0F62-4EA3-B11A-C0D62DFEF9AF}" type="presParOf" srcId="{341ABE35-8057-4374-B80E-0A0FCEABA275}" destId="{1EE0CE34-ADD4-49F6-BC19-B93E6AFDAFED}" srcOrd="1" destOrd="0" presId="urn:microsoft.com/office/officeart/2005/8/layout/hierarchy1"/>
    <dgm:cxn modelId="{E69C4300-2778-4D77-AF37-7D87619451F9}" type="presParOf" srcId="{869E0F0B-6067-42F9-8D29-B36ED20C7150}" destId="{705F1088-8F31-4B59-B2B9-3B8E765CB6A8}" srcOrd="1" destOrd="0" presId="urn:microsoft.com/office/officeart/2005/8/layout/hierarchy1"/>
    <dgm:cxn modelId="{2D2756A7-ADDC-4BCA-9AD9-0932E2B94A8A}" type="presParOf" srcId="{7972A6B0-8105-4931-934D-D45F58527B9F}" destId="{1B38DC37-59BA-4282-829F-E0677E74F749}" srcOrd="6" destOrd="0" presId="urn:microsoft.com/office/officeart/2005/8/layout/hierarchy1"/>
    <dgm:cxn modelId="{5F903B83-AFFC-450A-9426-6ABFFD6E972C}" type="presParOf" srcId="{7972A6B0-8105-4931-934D-D45F58527B9F}" destId="{0C9B7370-5C55-4115-AB3B-2A08CF797D29}" srcOrd="7" destOrd="0" presId="urn:microsoft.com/office/officeart/2005/8/layout/hierarchy1"/>
    <dgm:cxn modelId="{04713432-C6C3-4310-829D-D158B725697E}" type="presParOf" srcId="{0C9B7370-5C55-4115-AB3B-2A08CF797D29}" destId="{5CF2CADC-CA18-4449-9092-BBA37AA5A68C}" srcOrd="0" destOrd="0" presId="urn:microsoft.com/office/officeart/2005/8/layout/hierarchy1"/>
    <dgm:cxn modelId="{0707C038-278E-4413-8849-10EEE5A19522}" type="presParOf" srcId="{5CF2CADC-CA18-4449-9092-BBA37AA5A68C}" destId="{8AEED3ED-5752-4792-844B-431AD26376EC}" srcOrd="0" destOrd="0" presId="urn:microsoft.com/office/officeart/2005/8/layout/hierarchy1"/>
    <dgm:cxn modelId="{1126C5B1-4629-4599-9FC8-5D959E280CA3}" type="presParOf" srcId="{5CF2CADC-CA18-4449-9092-BBA37AA5A68C}" destId="{1AB23153-637A-4EE1-A9C8-774C539B0897}" srcOrd="1" destOrd="0" presId="urn:microsoft.com/office/officeart/2005/8/layout/hierarchy1"/>
    <dgm:cxn modelId="{CD65B70A-C7F6-4A80-91F1-F4BB246DBB15}" type="presParOf" srcId="{0C9B7370-5C55-4115-AB3B-2A08CF797D29}" destId="{07FF111D-9AB3-4DA0-83CD-BCC202026D0E}" srcOrd="1" destOrd="0" presId="urn:microsoft.com/office/officeart/2005/8/layout/hierarchy1"/>
    <dgm:cxn modelId="{94BC556C-AC48-46D5-97DA-3BA56F3E342B}" type="presParOf" srcId="{7972A6B0-8105-4931-934D-D45F58527B9F}" destId="{681A9380-A738-497A-8D3F-F6E3CCE1BEAE}" srcOrd="8" destOrd="0" presId="urn:microsoft.com/office/officeart/2005/8/layout/hierarchy1"/>
    <dgm:cxn modelId="{9512D4E1-EDC1-4D7D-B1C6-AEA0E189BFC4}" type="presParOf" srcId="{7972A6B0-8105-4931-934D-D45F58527B9F}" destId="{28AF452B-CBB6-4057-8E43-E9FF426D9791}" srcOrd="9" destOrd="0" presId="urn:microsoft.com/office/officeart/2005/8/layout/hierarchy1"/>
    <dgm:cxn modelId="{41488A4B-BF6C-43AF-88FC-9B5035FDC02B}" type="presParOf" srcId="{28AF452B-CBB6-4057-8E43-E9FF426D9791}" destId="{1F2DB970-77AA-4568-9F21-49E00DDE5053}" srcOrd="0" destOrd="0" presId="urn:microsoft.com/office/officeart/2005/8/layout/hierarchy1"/>
    <dgm:cxn modelId="{A11F0BC6-B8C6-4C57-9C9F-BBDFF0C77299}" type="presParOf" srcId="{1F2DB970-77AA-4568-9F21-49E00DDE5053}" destId="{A16C76D6-97F5-499D-8869-017DBA49FCB2}" srcOrd="0" destOrd="0" presId="urn:microsoft.com/office/officeart/2005/8/layout/hierarchy1"/>
    <dgm:cxn modelId="{BD6D98CC-4DFF-4181-B326-0AF441AC6A9A}" type="presParOf" srcId="{1F2DB970-77AA-4568-9F21-49E00DDE5053}" destId="{376311C0-FD95-4FF4-8F4A-AB6A53F31D2E}" srcOrd="1" destOrd="0" presId="urn:microsoft.com/office/officeart/2005/8/layout/hierarchy1"/>
    <dgm:cxn modelId="{B6ED50FF-59A1-4B13-A1F7-7AFD11A0A0D3}" type="presParOf" srcId="{28AF452B-CBB6-4057-8E43-E9FF426D9791}" destId="{D32DA081-87DE-4983-9B11-8B2CA2A7F14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4F7CC73-E548-4482-B34E-712C90D1BC3E}" type="doc">
      <dgm:prSet loTypeId="urn:microsoft.com/office/officeart/2005/8/layout/hList3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471C8D03-7647-4314-89B6-3EF7BDC19023}">
      <dgm:prSet phldrT="[Текст]"/>
      <dgm:spPr/>
      <dgm:t>
        <a:bodyPr/>
        <a:lstStyle/>
        <a:p>
          <a:r>
            <a:rPr lang="ru-RU" dirty="0" smtClean="0">
              <a:latin typeface="Montserrat" charset="0"/>
              <a:cs typeface="Montserrat" charset="0"/>
            </a:rPr>
            <a:t>ОБЯЗАТЕЛЬНЫЕ ФЕДЕРАЛЬНЫЕ РАБОЧИЕ ПРОГРАММЫ </a:t>
          </a:r>
        </a:p>
        <a:p>
          <a:r>
            <a:rPr lang="ru-RU" dirty="0" smtClean="0">
              <a:latin typeface="Montserrat" charset="0"/>
              <a:cs typeface="Montserrat" charset="0"/>
            </a:rPr>
            <a:t>ПО УЧЕБНЫМ ПРЕДМЕТАМ</a:t>
          </a:r>
          <a:endParaRPr lang="ru-RU" dirty="0">
            <a:latin typeface="Montserrat" charset="0"/>
            <a:cs typeface="Montserrat" charset="0"/>
          </a:endParaRPr>
        </a:p>
      </dgm:t>
    </dgm:pt>
    <dgm:pt modelId="{38F8D1C7-FFE4-49C7-B7F2-EB04FA9D3DDC}" type="parTrans" cxnId="{ABC1DA55-7D90-459A-B72B-ACD595935648}">
      <dgm:prSet/>
      <dgm:spPr/>
      <dgm:t>
        <a:bodyPr/>
        <a:lstStyle/>
        <a:p>
          <a:endParaRPr lang="ru-RU"/>
        </a:p>
      </dgm:t>
    </dgm:pt>
    <dgm:pt modelId="{2DE204C2-4083-4BA9-9626-D4BC1D8EAC44}" type="sibTrans" cxnId="{ABC1DA55-7D90-459A-B72B-ACD595935648}">
      <dgm:prSet/>
      <dgm:spPr/>
      <dgm:t>
        <a:bodyPr/>
        <a:lstStyle/>
        <a:p>
          <a:endParaRPr lang="ru-RU"/>
        </a:p>
      </dgm:t>
    </dgm:pt>
    <dgm:pt modelId="{C9702418-37C7-430E-B367-098B220B9EA6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C00000"/>
              </a:solidFill>
              <a:latin typeface="Montserrat" charset="0"/>
              <a:cs typeface="Montserrat" charset="0"/>
            </a:rPr>
            <a:t>НОО</a:t>
          </a:r>
        </a:p>
        <a:p>
          <a:r>
            <a:rPr lang="ru-RU" sz="1800" b="1" dirty="0" smtClean="0">
              <a:latin typeface="Montserrat" charset="0"/>
              <a:cs typeface="Montserrat" charset="0"/>
            </a:rPr>
            <a:t>РУССКИЙ ЯЗЫК</a:t>
          </a:r>
        </a:p>
        <a:p>
          <a:r>
            <a:rPr lang="ru-RU" sz="1800" b="1" dirty="0" smtClean="0">
              <a:latin typeface="Montserrat" charset="0"/>
              <a:cs typeface="Montserrat" charset="0"/>
            </a:rPr>
            <a:t>ЛИТЕРАТУРНОЕ ЧТЕНИЕ</a:t>
          </a:r>
        </a:p>
        <a:p>
          <a:r>
            <a:rPr lang="ru-RU" sz="1800" b="1" dirty="0" smtClean="0">
              <a:latin typeface="Montserrat" charset="0"/>
              <a:cs typeface="Montserrat" charset="0"/>
            </a:rPr>
            <a:t>ОКРУЖАЮЩИЙ МИР</a:t>
          </a:r>
          <a:endParaRPr lang="ru-RU" sz="1800" b="1" dirty="0">
            <a:latin typeface="Montserrat" charset="0"/>
            <a:cs typeface="Montserrat" charset="0"/>
          </a:endParaRPr>
        </a:p>
      </dgm:t>
    </dgm:pt>
    <dgm:pt modelId="{0CF0C9EF-6D0C-487D-A210-CE5A45B2A7EA}" type="parTrans" cxnId="{4837144F-EAD5-47DF-8D4D-F648B1833FAA}">
      <dgm:prSet/>
      <dgm:spPr/>
      <dgm:t>
        <a:bodyPr/>
        <a:lstStyle/>
        <a:p>
          <a:endParaRPr lang="ru-RU"/>
        </a:p>
      </dgm:t>
    </dgm:pt>
    <dgm:pt modelId="{2A15396C-A29D-4569-BF30-B43776C90D6E}" type="sibTrans" cxnId="{4837144F-EAD5-47DF-8D4D-F648B1833FAA}">
      <dgm:prSet/>
      <dgm:spPr/>
      <dgm:t>
        <a:bodyPr/>
        <a:lstStyle/>
        <a:p>
          <a:endParaRPr lang="ru-RU"/>
        </a:p>
      </dgm:t>
    </dgm:pt>
    <dgm:pt modelId="{C5AA97D9-CC4B-402C-9FDE-9DAF6CBEF6FD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C00000"/>
              </a:solidFill>
              <a:latin typeface="Montserrat" charset="0"/>
              <a:cs typeface="Montserrat" charset="0"/>
            </a:rPr>
            <a:t>ООО</a:t>
          </a:r>
        </a:p>
        <a:p>
          <a:r>
            <a:rPr lang="ru-RU" sz="1600" b="1" dirty="0" smtClean="0">
              <a:latin typeface="Montserrat" charset="0"/>
              <a:cs typeface="Montserrat" charset="0"/>
            </a:rPr>
            <a:t>РУССКИЙ ЯЗЫК, ЛИТЕРАТУРА, </a:t>
          </a:r>
          <a:br>
            <a:rPr lang="ru-RU" sz="1600" b="1" dirty="0" smtClean="0">
              <a:latin typeface="Montserrat" charset="0"/>
              <a:cs typeface="Montserrat" charset="0"/>
            </a:rPr>
          </a:br>
          <a:r>
            <a:rPr lang="ru-RU" sz="1600" b="1" dirty="0" smtClean="0">
              <a:latin typeface="Montserrat" charset="0"/>
              <a:cs typeface="Montserrat" charset="0"/>
            </a:rPr>
            <a:t>ИСТОРИЯ, ОБЩЕСТВОЗНАНИЕ, ГЕОГРАФИЯ, ОСНОВЫ БЕЗОПАСНОСТИ ЖИЗНЕДЕЯТЕЛЬНОСТИ</a:t>
          </a:r>
        </a:p>
      </dgm:t>
    </dgm:pt>
    <dgm:pt modelId="{84862552-E1ED-42B0-A0D6-A66F783BB995}" type="parTrans" cxnId="{991993C5-E26A-4093-9174-994B02457036}">
      <dgm:prSet/>
      <dgm:spPr/>
      <dgm:t>
        <a:bodyPr/>
        <a:lstStyle/>
        <a:p>
          <a:endParaRPr lang="ru-RU"/>
        </a:p>
      </dgm:t>
    </dgm:pt>
    <dgm:pt modelId="{3B6938DF-907E-4161-B5F0-9D04211DC6D3}" type="sibTrans" cxnId="{991993C5-E26A-4093-9174-994B02457036}">
      <dgm:prSet/>
      <dgm:spPr/>
      <dgm:t>
        <a:bodyPr/>
        <a:lstStyle/>
        <a:p>
          <a:endParaRPr lang="ru-RU"/>
        </a:p>
      </dgm:t>
    </dgm:pt>
    <dgm:pt modelId="{A0EE44EE-E38C-4875-B5B1-8CA4D05D0E84}" type="pres">
      <dgm:prSet presAssocID="{14F7CC73-E548-4482-B34E-712C90D1BC3E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4324ABA-B765-4BE0-B31D-894EFED5F658}" type="pres">
      <dgm:prSet presAssocID="{471C8D03-7647-4314-89B6-3EF7BDC19023}" presName="roof" presStyleLbl="dkBgShp" presStyleIdx="0" presStyleCnt="2" custLinFactNeighborX="-42131" custLinFactNeighborY="-79924"/>
      <dgm:spPr/>
      <dgm:t>
        <a:bodyPr/>
        <a:lstStyle/>
        <a:p>
          <a:endParaRPr lang="ru-RU"/>
        </a:p>
      </dgm:t>
    </dgm:pt>
    <dgm:pt modelId="{80912375-96F4-4466-B301-8E9DAAE18628}" type="pres">
      <dgm:prSet presAssocID="{471C8D03-7647-4314-89B6-3EF7BDC19023}" presName="pillars" presStyleCnt="0"/>
      <dgm:spPr/>
    </dgm:pt>
    <dgm:pt modelId="{6464AD5C-9D7A-4905-98CA-7A45C1C35B4F}" type="pres">
      <dgm:prSet presAssocID="{471C8D03-7647-4314-89B6-3EF7BDC19023}" presName="pillar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ABA183-721B-4E56-A586-0D4A5107A303}" type="pres">
      <dgm:prSet presAssocID="{C5AA97D9-CC4B-402C-9FDE-9DAF6CBEF6FD}" presName="pillar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000D0C-0342-49C7-94AB-F4EA2F9B9BFE}" type="pres">
      <dgm:prSet presAssocID="{471C8D03-7647-4314-89B6-3EF7BDC19023}" presName="base" presStyleLbl="dkBgShp" presStyleIdx="1" presStyleCnt="2"/>
      <dgm:spPr/>
    </dgm:pt>
  </dgm:ptLst>
  <dgm:cxnLst>
    <dgm:cxn modelId="{947C2F79-7319-4CB8-87F8-105518354F3E}" type="presOf" srcId="{14F7CC73-E548-4482-B34E-712C90D1BC3E}" destId="{A0EE44EE-E38C-4875-B5B1-8CA4D05D0E84}" srcOrd="0" destOrd="0" presId="urn:microsoft.com/office/officeart/2005/8/layout/hList3"/>
    <dgm:cxn modelId="{0791656A-9AC4-439D-A48B-FB6228B3C90E}" type="presOf" srcId="{C9702418-37C7-430E-B367-098B220B9EA6}" destId="{6464AD5C-9D7A-4905-98CA-7A45C1C35B4F}" srcOrd="0" destOrd="0" presId="urn:microsoft.com/office/officeart/2005/8/layout/hList3"/>
    <dgm:cxn modelId="{4837144F-EAD5-47DF-8D4D-F648B1833FAA}" srcId="{471C8D03-7647-4314-89B6-3EF7BDC19023}" destId="{C9702418-37C7-430E-B367-098B220B9EA6}" srcOrd="0" destOrd="0" parTransId="{0CF0C9EF-6D0C-487D-A210-CE5A45B2A7EA}" sibTransId="{2A15396C-A29D-4569-BF30-B43776C90D6E}"/>
    <dgm:cxn modelId="{991993C5-E26A-4093-9174-994B02457036}" srcId="{471C8D03-7647-4314-89B6-3EF7BDC19023}" destId="{C5AA97D9-CC4B-402C-9FDE-9DAF6CBEF6FD}" srcOrd="1" destOrd="0" parTransId="{84862552-E1ED-42B0-A0D6-A66F783BB995}" sibTransId="{3B6938DF-907E-4161-B5F0-9D04211DC6D3}"/>
    <dgm:cxn modelId="{ABC1DA55-7D90-459A-B72B-ACD595935648}" srcId="{14F7CC73-E548-4482-B34E-712C90D1BC3E}" destId="{471C8D03-7647-4314-89B6-3EF7BDC19023}" srcOrd="0" destOrd="0" parTransId="{38F8D1C7-FFE4-49C7-B7F2-EB04FA9D3DDC}" sibTransId="{2DE204C2-4083-4BA9-9626-D4BC1D8EAC44}"/>
    <dgm:cxn modelId="{F1FE4C6C-310F-44E5-9F32-6ACC0162A289}" type="presOf" srcId="{471C8D03-7647-4314-89B6-3EF7BDC19023}" destId="{A4324ABA-B765-4BE0-B31D-894EFED5F658}" srcOrd="0" destOrd="0" presId="urn:microsoft.com/office/officeart/2005/8/layout/hList3"/>
    <dgm:cxn modelId="{8BE33E3D-D434-4261-A88B-4944474AAC19}" type="presOf" srcId="{C5AA97D9-CC4B-402C-9FDE-9DAF6CBEF6FD}" destId="{F4ABA183-721B-4E56-A586-0D4A5107A303}" srcOrd="0" destOrd="0" presId="urn:microsoft.com/office/officeart/2005/8/layout/hList3"/>
    <dgm:cxn modelId="{82ACEED5-2986-40D5-A508-CF5675AD82B3}" type="presParOf" srcId="{A0EE44EE-E38C-4875-B5B1-8CA4D05D0E84}" destId="{A4324ABA-B765-4BE0-B31D-894EFED5F658}" srcOrd="0" destOrd="0" presId="urn:microsoft.com/office/officeart/2005/8/layout/hList3"/>
    <dgm:cxn modelId="{83145E18-18DE-4E83-A9EE-84CC88BB4018}" type="presParOf" srcId="{A0EE44EE-E38C-4875-B5B1-8CA4D05D0E84}" destId="{80912375-96F4-4466-B301-8E9DAAE18628}" srcOrd="1" destOrd="0" presId="urn:microsoft.com/office/officeart/2005/8/layout/hList3"/>
    <dgm:cxn modelId="{E58EE4C6-A716-4B86-A790-3719277B9E0E}" type="presParOf" srcId="{80912375-96F4-4466-B301-8E9DAAE18628}" destId="{6464AD5C-9D7A-4905-98CA-7A45C1C35B4F}" srcOrd="0" destOrd="0" presId="urn:microsoft.com/office/officeart/2005/8/layout/hList3"/>
    <dgm:cxn modelId="{5B016D90-71FD-4755-A9AC-A629D4D51A7E}" type="presParOf" srcId="{80912375-96F4-4466-B301-8E9DAAE18628}" destId="{F4ABA183-721B-4E56-A586-0D4A5107A303}" srcOrd="1" destOrd="0" presId="urn:microsoft.com/office/officeart/2005/8/layout/hList3"/>
    <dgm:cxn modelId="{612D54B5-5AF5-4E1E-B3A2-B32ACAC6E200}" type="presParOf" srcId="{A0EE44EE-E38C-4875-B5B1-8CA4D05D0E84}" destId="{F9000D0C-0342-49C7-94AB-F4EA2F9B9BFE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705DFA-9750-46C7-86E6-354D5CB46C1C}">
      <dsp:nvSpPr>
        <dsp:cNvPr id="0" name=""/>
        <dsp:cNvSpPr/>
      </dsp:nvSpPr>
      <dsp:spPr>
        <a:xfrm rot="5400000">
          <a:off x="-157365" y="160172"/>
          <a:ext cx="1049105" cy="734374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Montserrat" charset="0"/>
              <a:cs typeface="Montserrat" charset="0"/>
            </a:rPr>
            <a:t>1</a:t>
          </a:r>
          <a:endParaRPr lang="ru-RU" sz="1400" b="1" kern="1200" dirty="0">
            <a:latin typeface="Montserrat" charset="0"/>
            <a:cs typeface="Montserrat" charset="0"/>
          </a:endParaRPr>
        </a:p>
      </dsp:txBody>
      <dsp:txXfrm rot="-5400000">
        <a:off x="1" y="369993"/>
        <a:ext cx="734374" cy="314731"/>
      </dsp:txXfrm>
    </dsp:sp>
    <dsp:sp modelId="{9E35D06C-003A-414B-8B0C-0DEA97DDBA25}">
      <dsp:nvSpPr>
        <dsp:cNvPr id="0" name=""/>
        <dsp:cNvSpPr/>
      </dsp:nvSpPr>
      <dsp:spPr>
        <a:xfrm rot="5400000">
          <a:off x="4712528" y="-3975347"/>
          <a:ext cx="681918" cy="863822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>
              <a:solidFill>
                <a:srgbClr val="31356E"/>
              </a:solidFill>
              <a:latin typeface="Montserrat" panose="00000500000000000000" pitchFamily="50" charset="-52"/>
            </a:rPr>
            <a:t>Обеспечение </a:t>
          </a:r>
          <a:r>
            <a:rPr lang="ru-RU" sz="1200" b="1" u="sng" kern="1200" dirty="0" smtClean="0">
              <a:solidFill>
                <a:srgbClr val="31356E"/>
              </a:solidFill>
              <a:latin typeface="Montserrat" panose="00000500000000000000" pitchFamily="50" charset="-52"/>
            </a:rPr>
            <a:t>преемственности</a:t>
          </a:r>
          <a:r>
            <a:rPr lang="ru-RU" sz="1200" b="1" kern="1200" dirty="0" smtClean="0">
              <a:solidFill>
                <a:srgbClr val="31356E"/>
              </a:solidFill>
              <a:latin typeface="Montserrat" panose="00000500000000000000" pitchFamily="50" charset="-52"/>
            </a:rPr>
            <a:t> уровней начального общего, основного общего и среднего общего образования</a:t>
          </a:r>
          <a:endParaRPr lang="ru-RU" sz="1200" kern="1200" dirty="0">
            <a:latin typeface="Montserrat" charset="0"/>
            <a:cs typeface="Montserrat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>
              <a:solidFill>
                <a:srgbClr val="31356E"/>
              </a:solidFill>
              <a:latin typeface="Montserrat" panose="00000500000000000000" pitchFamily="50" charset="-52"/>
            </a:rPr>
            <a:t>Конкретизация предметных результатов</a:t>
          </a:r>
          <a:endParaRPr lang="ru-RU" sz="1200" b="1" kern="1200" dirty="0">
            <a:solidFill>
              <a:srgbClr val="31356E"/>
            </a:solidFill>
            <a:latin typeface="Montserrat" panose="00000500000000000000" pitchFamily="50" charset="-52"/>
          </a:endParaRPr>
        </a:p>
      </dsp:txBody>
      <dsp:txXfrm rot="-5400000">
        <a:off x="734374" y="36095"/>
        <a:ext cx="8604938" cy="615342"/>
      </dsp:txXfrm>
    </dsp:sp>
    <dsp:sp modelId="{C53E633F-2C9F-4074-9FED-9A08C5B547BE}">
      <dsp:nvSpPr>
        <dsp:cNvPr id="0" name=""/>
        <dsp:cNvSpPr/>
      </dsp:nvSpPr>
      <dsp:spPr>
        <a:xfrm rot="5400000">
          <a:off x="-157365" y="1004412"/>
          <a:ext cx="1049105" cy="734374"/>
        </a:xfrm>
        <a:prstGeom prst="chevron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Montserrat" charset="0"/>
              <a:cs typeface="Montserrat" charset="0"/>
            </a:rPr>
            <a:t>2</a:t>
          </a:r>
          <a:endParaRPr lang="ru-RU" sz="1400" b="1" kern="1200" dirty="0">
            <a:latin typeface="Montserrat" charset="0"/>
            <a:cs typeface="Montserrat" charset="0"/>
          </a:endParaRPr>
        </a:p>
      </dsp:txBody>
      <dsp:txXfrm rot="-5400000">
        <a:off x="1" y="1214233"/>
        <a:ext cx="734374" cy="314731"/>
      </dsp:txXfrm>
    </dsp:sp>
    <dsp:sp modelId="{0AB5CDA6-215A-47EE-A317-57FA293DDA0B}">
      <dsp:nvSpPr>
        <dsp:cNvPr id="0" name=""/>
        <dsp:cNvSpPr/>
      </dsp:nvSpPr>
      <dsp:spPr>
        <a:xfrm rot="5400000">
          <a:off x="4712528" y="-3131106"/>
          <a:ext cx="681918" cy="863822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>
              <a:solidFill>
                <a:srgbClr val="31356E"/>
              </a:solidFill>
              <a:latin typeface="Montserrat" panose="00000500000000000000" pitchFamily="50" charset="-52"/>
            </a:rPr>
            <a:t>Приведение в соответствие с требованиями к организации образовательной деятельности, определенными действующими </a:t>
          </a:r>
          <a:r>
            <a:rPr lang="ru-RU" sz="1200" b="1" kern="1200" dirty="0" err="1" smtClean="0">
              <a:solidFill>
                <a:srgbClr val="31356E"/>
              </a:solidFill>
              <a:latin typeface="Montserrat" panose="00000500000000000000" pitchFamily="50" charset="-52"/>
            </a:rPr>
            <a:t>СанПин</a:t>
          </a:r>
          <a:endParaRPr lang="ru-RU" sz="1200" b="1" kern="1200" dirty="0">
            <a:solidFill>
              <a:srgbClr val="31356E"/>
            </a:solidFill>
            <a:latin typeface="Montserrat" panose="00000500000000000000" pitchFamily="50" charset="-52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>
              <a:solidFill>
                <a:srgbClr val="31356E"/>
              </a:solidFill>
              <a:latin typeface="Montserrat" panose="00000500000000000000" pitchFamily="50" charset="-52"/>
            </a:rPr>
            <a:t>Уточнение количества учебных занятий </a:t>
          </a:r>
          <a:r>
            <a:rPr lang="ru-RU" sz="1200" b="1" kern="1200" dirty="0" smtClean="0">
              <a:solidFill>
                <a:schemeClr val="tx1">
                  <a:lumMod val="50000"/>
                  <a:lumOff val="50000"/>
                </a:schemeClr>
              </a:solidFill>
              <a:latin typeface="Montserrat" panose="00000500000000000000" pitchFamily="50" charset="-52"/>
            </a:rPr>
            <a:t>(за 2 года на одного обучающегося – не менее 2170 часов и не более 2516 часов (не более 37 часов в неделю</a:t>
          </a:r>
          <a:r>
            <a:rPr lang="ru-RU" sz="1200" b="1" kern="1200" dirty="0" smtClean="0">
              <a:solidFill>
                <a:srgbClr val="31356E"/>
              </a:solidFill>
              <a:latin typeface="Montserrat" panose="00000500000000000000" pitchFamily="50" charset="-52"/>
            </a:rPr>
            <a:t>)</a:t>
          </a:r>
          <a:endParaRPr lang="ru-RU" sz="1200" b="1" kern="1200" dirty="0">
            <a:solidFill>
              <a:srgbClr val="31356E"/>
            </a:solidFill>
            <a:latin typeface="Montserrat" panose="00000500000000000000" pitchFamily="50" charset="-52"/>
          </a:endParaRPr>
        </a:p>
      </dsp:txBody>
      <dsp:txXfrm rot="-5400000">
        <a:off x="734374" y="880336"/>
        <a:ext cx="8604938" cy="615342"/>
      </dsp:txXfrm>
    </dsp:sp>
    <dsp:sp modelId="{6765A80E-71AB-4267-8584-3D426D0BDD08}">
      <dsp:nvSpPr>
        <dsp:cNvPr id="0" name=""/>
        <dsp:cNvSpPr/>
      </dsp:nvSpPr>
      <dsp:spPr>
        <a:xfrm rot="5400000">
          <a:off x="-157365" y="1848653"/>
          <a:ext cx="1049105" cy="734374"/>
        </a:xfrm>
        <a:prstGeom prst="chevron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Montserrat" charset="0"/>
              <a:cs typeface="Montserrat" charset="0"/>
            </a:rPr>
            <a:t>3</a:t>
          </a:r>
          <a:endParaRPr lang="ru-RU" sz="1400" kern="1200" dirty="0">
            <a:latin typeface="Montserrat" charset="0"/>
            <a:cs typeface="Montserrat" charset="0"/>
          </a:endParaRPr>
        </a:p>
      </dsp:txBody>
      <dsp:txXfrm rot="-5400000">
        <a:off x="1" y="2058474"/>
        <a:ext cx="734374" cy="314731"/>
      </dsp:txXfrm>
    </dsp:sp>
    <dsp:sp modelId="{3472B570-691A-4EB0-A88B-C4A3D32BE776}">
      <dsp:nvSpPr>
        <dsp:cNvPr id="0" name=""/>
        <dsp:cNvSpPr/>
      </dsp:nvSpPr>
      <dsp:spPr>
        <a:xfrm rot="5400000">
          <a:off x="4712528" y="-2286866"/>
          <a:ext cx="681918" cy="863822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>
              <a:solidFill>
                <a:srgbClr val="31356E"/>
              </a:solidFill>
              <a:latin typeface="Montserrat" panose="00000500000000000000" pitchFamily="50" charset="-52"/>
            </a:rPr>
            <a:t>Определение списка учебных предметов, обязательных для изучения на базовом или углубленном уровне (родной язык, родная литература, второй иностранный язык – по заявлению обучающихся, родителей несовершеннолетних обучающихся)</a:t>
          </a:r>
          <a:endParaRPr lang="ru-RU" sz="1200" b="1" kern="1200" dirty="0">
            <a:solidFill>
              <a:srgbClr val="31356E"/>
            </a:solidFill>
            <a:latin typeface="Montserrat" panose="00000500000000000000" pitchFamily="50" charset="-52"/>
          </a:endParaRPr>
        </a:p>
      </dsp:txBody>
      <dsp:txXfrm rot="-5400000">
        <a:off x="734374" y="1724576"/>
        <a:ext cx="8604938" cy="61534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1A9380-A738-497A-8D3F-F6E3CCE1BEAE}">
      <dsp:nvSpPr>
        <dsp:cNvPr id="0" name=""/>
        <dsp:cNvSpPr/>
      </dsp:nvSpPr>
      <dsp:spPr>
        <a:xfrm>
          <a:off x="4749419" y="1118525"/>
          <a:ext cx="3666013" cy="4738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9272"/>
              </a:lnTo>
              <a:lnTo>
                <a:pt x="3666013" y="329272"/>
              </a:lnTo>
              <a:lnTo>
                <a:pt x="3666013" y="47388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38DC37-59BA-4282-829F-E0677E74F749}">
      <dsp:nvSpPr>
        <dsp:cNvPr id="0" name=""/>
        <dsp:cNvSpPr/>
      </dsp:nvSpPr>
      <dsp:spPr>
        <a:xfrm>
          <a:off x="4749419" y="1118525"/>
          <a:ext cx="1758084" cy="4738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9272"/>
              </a:lnTo>
              <a:lnTo>
                <a:pt x="1758084" y="329272"/>
              </a:lnTo>
              <a:lnTo>
                <a:pt x="1758084" y="47388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E2E0AA-B2FB-4142-9103-D2C35119494B}">
      <dsp:nvSpPr>
        <dsp:cNvPr id="0" name=""/>
        <dsp:cNvSpPr/>
      </dsp:nvSpPr>
      <dsp:spPr>
        <a:xfrm>
          <a:off x="4599576" y="1118525"/>
          <a:ext cx="149843" cy="473884"/>
        </a:xfrm>
        <a:custGeom>
          <a:avLst/>
          <a:gdLst/>
          <a:ahLst/>
          <a:cxnLst/>
          <a:rect l="0" t="0" r="0" b="0"/>
          <a:pathLst>
            <a:path>
              <a:moveTo>
                <a:pt x="149843" y="0"/>
              </a:moveTo>
              <a:lnTo>
                <a:pt x="149843" y="329272"/>
              </a:lnTo>
              <a:lnTo>
                <a:pt x="0" y="329272"/>
              </a:lnTo>
              <a:lnTo>
                <a:pt x="0" y="47388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96D5E6-6102-419C-B838-7F41EF60C7AA}">
      <dsp:nvSpPr>
        <dsp:cNvPr id="0" name=""/>
        <dsp:cNvSpPr/>
      </dsp:nvSpPr>
      <dsp:spPr>
        <a:xfrm>
          <a:off x="2691648" y="1118525"/>
          <a:ext cx="2057771" cy="473884"/>
        </a:xfrm>
        <a:custGeom>
          <a:avLst/>
          <a:gdLst/>
          <a:ahLst/>
          <a:cxnLst/>
          <a:rect l="0" t="0" r="0" b="0"/>
          <a:pathLst>
            <a:path>
              <a:moveTo>
                <a:pt x="2057771" y="0"/>
              </a:moveTo>
              <a:lnTo>
                <a:pt x="2057771" y="329272"/>
              </a:lnTo>
              <a:lnTo>
                <a:pt x="0" y="329272"/>
              </a:lnTo>
              <a:lnTo>
                <a:pt x="0" y="47388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AA3378-5E2D-4F98-B6E8-44704DC2835C}">
      <dsp:nvSpPr>
        <dsp:cNvPr id="0" name=""/>
        <dsp:cNvSpPr/>
      </dsp:nvSpPr>
      <dsp:spPr>
        <a:xfrm>
          <a:off x="783719" y="1118525"/>
          <a:ext cx="3965700" cy="473884"/>
        </a:xfrm>
        <a:custGeom>
          <a:avLst/>
          <a:gdLst/>
          <a:ahLst/>
          <a:cxnLst/>
          <a:rect l="0" t="0" r="0" b="0"/>
          <a:pathLst>
            <a:path>
              <a:moveTo>
                <a:pt x="3965700" y="0"/>
              </a:moveTo>
              <a:lnTo>
                <a:pt x="3965700" y="329272"/>
              </a:lnTo>
              <a:lnTo>
                <a:pt x="0" y="329272"/>
              </a:lnTo>
              <a:lnTo>
                <a:pt x="0" y="47388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2ACC6E-522E-4D72-8EF0-EFEEAD3AC82F}">
      <dsp:nvSpPr>
        <dsp:cNvPr id="0" name=""/>
        <dsp:cNvSpPr/>
      </dsp:nvSpPr>
      <dsp:spPr>
        <a:xfrm>
          <a:off x="3968903" y="127269"/>
          <a:ext cx="1561032" cy="9912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5A287B-46C5-4E30-89B9-9AF44FE49F0E}">
      <dsp:nvSpPr>
        <dsp:cNvPr id="0" name=""/>
        <dsp:cNvSpPr/>
      </dsp:nvSpPr>
      <dsp:spPr>
        <a:xfrm>
          <a:off x="4142351" y="292045"/>
          <a:ext cx="1561032" cy="9912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b="1" kern="1200" dirty="0" smtClean="0">
            <a:solidFill>
              <a:srgbClr val="C00000"/>
            </a:solidFill>
            <a:latin typeface="Montserrat" panose="00000500000000000000" pitchFamily="50" charset="-52"/>
            <a:ea typeface="+mn-ea"/>
            <a:cs typeface="+mn-cs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C00000"/>
              </a:solidFill>
              <a:latin typeface="Montserrat" panose="00000500000000000000" pitchFamily="50" charset="-52"/>
              <a:ea typeface="+mn-ea"/>
              <a:cs typeface="+mn-cs"/>
            </a:rPr>
            <a:t>ФООП</a:t>
          </a:r>
          <a:endParaRPr lang="ru-RU" sz="2400" b="1" kern="1200" dirty="0">
            <a:solidFill>
              <a:srgbClr val="C00000"/>
            </a:solidFill>
            <a:latin typeface="Montserrat" panose="00000500000000000000" pitchFamily="50" charset="-52"/>
            <a:ea typeface="+mn-ea"/>
            <a:cs typeface="+mn-cs"/>
          </a:endParaRPr>
        </a:p>
      </dsp:txBody>
      <dsp:txXfrm>
        <a:off x="4171384" y="321078"/>
        <a:ext cx="1502966" cy="933189"/>
      </dsp:txXfrm>
    </dsp:sp>
    <dsp:sp modelId="{8DB879B9-8B8D-4942-962E-446F35774165}">
      <dsp:nvSpPr>
        <dsp:cNvPr id="0" name=""/>
        <dsp:cNvSpPr/>
      </dsp:nvSpPr>
      <dsp:spPr>
        <a:xfrm>
          <a:off x="3203" y="1592410"/>
          <a:ext cx="1561032" cy="9912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46A283-ABF5-4B5E-9EE9-68638478A88D}">
      <dsp:nvSpPr>
        <dsp:cNvPr id="0" name=""/>
        <dsp:cNvSpPr/>
      </dsp:nvSpPr>
      <dsp:spPr>
        <a:xfrm>
          <a:off x="176651" y="1757185"/>
          <a:ext cx="1561032" cy="9912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376092"/>
              </a:solidFill>
              <a:latin typeface="Montserrat" panose="00000500000000000000" pitchFamily="50" charset="-52"/>
              <a:ea typeface="+mn-ea"/>
              <a:cs typeface="+mn-cs"/>
            </a:rPr>
            <a:t>федеральный учебный план</a:t>
          </a:r>
          <a:endParaRPr lang="ru-RU" sz="1400" b="1" kern="1200" dirty="0">
            <a:solidFill>
              <a:srgbClr val="376092"/>
            </a:solidFill>
            <a:latin typeface="Montserrat" panose="00000500000000000000" pitchFamily="50" charset="-52"/>
            <a:ea typeface="+mn-ea"/>
            <a:cs typeface="+mn-cs"/>
          </a:endParaRPr>
        </a:p>
      </dsp:txBody>
      <dsp:txXfrm>
        <a:off x="205684" y="1786218"/>
        <a:ext cx="1502966" cy="933189"/>
      </dsp:txXfrm>
    </dsp:sp>
    <dsp:sp modelId="{D06409C9-9CE4-4437-B13E-8A0E453C07E9}">
      <dsp:nvSpPr>
        <dsp:cNvPr id="0" name=""/>
        <dsp:cNvSpPr/>
      </dsp:nvSpPr>
      <dsp:spPr>
        <a:xfrm>
          <a:off x="1911131" y="1592410"/>
          <a:ext cx="1561032" cy="9912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C2D181-C23B-433C-B791-329F4C725470}">
      <dsp:nvSpPr>
        <dsp:cNvPr id="0" name=""/>
        <dsp:cNvSpPr/>
      </dsp:nvSpPr>
      <dsp:spPr>
        <a:xfrm>
          <a:off x="2084579" y="1757185"/>
          <a:ext cx="1561032" cy="9912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376092"/>
              </a:solidFill>
              <a:latin typeface="Montserrat" panose="00000500000000000000" pitchFamily="50" charset="-52"/>
              <a:ea typeface="+mn-ea"/>
              <a:cs typeface="+mn-cs"/>
            </a:rPr>
            <a:t>федеральный календарный учебный график</a:t>
          </a:r>
          <a:endParaRPr lang="ru-RU" sz="1400" b="1" kern="1200" dirty="0">
            <a:solidFill>
              <a:srgbClr val="376092"/>
            </a:solidFill>
            <a:latin typeface="Montserrat" panose="00000500000000000000" pitchFamily="50" charset="-52"/>
            <a:ea typeface="+mn-ea"/>
            <a:cs typeface="+mn-cs"/>
          </a:endParaRPr>
        </a:p>
      </dsp:txBody>
      <dsp:txXfrm>
        <a:off x="2113612" y="1786218"/>
        <a:ext cx="1502966" cy="933189"/>
      </dsp:txXfrm>
    </dsp:sp>
    <dsp:sp modelId="{172636E9-334F-4C91-80A6-43D5F7E97271}">
      <dsp:nvSpPr>
        <dsp:cNvPr id="0" name=""/>
        <dsp:cNvSpPr/>
      </dsp:nvSpPr>
      <dsp:spPr>
        <a:xfrm>
          <a:off x="3819060" y="1592410"/>
          <a:ext cx="1561032" cy="9912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E0CE34-ADD4-49F6-BC19-B93E6AFDAFED}">
      <dsp:nvSpPr>
        <dsp:cNvPr id="0" name=""/>
        <dsp:cNvSpPr/>
      </dsp:nvSpPr>
      <dsp:spPr>
        <a:xfrm>
          <a:off x="3992508" y="1757185"/>
          <a:ext cx="1561032" cy="9912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376092"/>
              </a:solidFill>
              <a:latin typeface="Montserrat" panose="00000500000000000000" pitchFamily="50" charset="-52"/>
              <a:ea typeface="+mn-ea"/>
              <a:cs typeface="+mn-cs"/>
            </a:rPr>
            <a:t>федеральные рабочие программы учебных предметов, курсов, дисциплин</a:t>
          </a:r>
          <a:endParaRPr lang="ru-RU" sz="1100" b="1" kern="1200" dirty="0">
            <a:solidFill>
              <a:srgbClr val="376092"/>
            </a:solidFill>
            <a:latin typeface="Montserrat" panose="00000500000000000000" pitchFamily="50" charset="-52"/>
            <a:ea typeface="+mn-ea"/>
            <a:cs typeface="+mn-cs"/>
          </a:endParaRPr>
        </a:p>
      </dsp:txBody>
      <dsp:txXfrm>
        <a:off x="4021541" y="1786218"/>
        <a:ext cx="1502966" cy="933189"/>
      </dsp:txXfrm>
    </dsp:sp>
    <dsp:sp modelId="{8AEED3ED-5752-4792-844B-431AD26376EC}">
      <dsp:nvSpPr>
        <dsp:cNvPr id="0" name=""/>
        <dsp:cNvSpPr/>
      </dsp:nvSpPr>
      <dsp:spPr>
        <a:xfrm>
          <a:off x="5726988" y="1592410"/>
          <a:ext cx="1561032" cy="9912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B23153-637A-4EE1-A9C8-774C539B0897}">
      <dsp:nvSpPr>
        <dsp:cNvPr id="0" name=""/>
        <dsp:cNvSpPr/>
      </dsp:nvSpPr>
      <dsp:spPr>
        <a:xfrm>
          <a:off x="5900436" y="1757185"/>
          <a:ext cx="1561032" cy="9912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376092"/>
              </a:solidFill>
              <a:latin typeface="Montserrat" panose="00000500000000000000" pitchFamily="50" charset="-52"/>
              <a:ea typeface="+mn-ea"/>
              <a:cs typeface="+mn-cs"/>
            </a:rPr>
            <a:t>федеральная рабочая программа воспитания</a:t>
          </a:r>
          <a:endParaRPr lang="ru-RU" sz="1400" b="1" kern="1200" dirty="0">
            <a:solidFill>
              <a:srgbClr val="376092"/>
            </a:solidFill>
            <a:latin typeface="Montserrat" panose="00000500000000000000" pitchFamily="50" charset="-52"/>
            <a:ea typeface="+mn-ea"/>
            <a:cs typeface="+mn-cs"/>
          </a:endParaRPr>
        </a:p>
      </dsp:txBody>
      <dsp:txXfrm>
        <a:off x="5929469" y="1786218"/>
        <a:ext cx="1502966" cy="933189"/>
      </dsp:txXfrm>
    </dsp:sp>
    <dsp:sp modelId="{A16C76D6-97F5-499D-8869-017DBA49FCB2}">
      <dsp:nvSpPr>
        <dsp:cNvPr id="0" name=""/>
        <dsp:cNvSpPr/>
      </dsp:nvSpPr>
      <dsp:spPr>
        <a:xfrm>
          <a:off x="7634917" y="1592410"/>
          <a:ext cx="1561032" cy="9912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6311C0-FD95-4FF4-8F4A-AB6A53F31D2E}">
      <dsp:nvSpPr>
        <dsp:cNvPr id="0" name=""/>
        <dsp:cNvSpPr/>
      </dsp:nvSpPr>
      <dsp:spPr>
        <a:xfrm>
          <a:off x="7808365" y="1757185"/>
          <a:ext cx="1561032" cy="9912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376092"/>
              </a:solidFill>
              <a:latin typeface="Montserrat" panose="00000500000000000000" pitchFamily="50" charset="-52"/>
              <a:ea typeface="+mn-ea"/>
              <a:cs typeface="+mn-cs"/>
            </a:rPr>
            <a:t>федеральный календарный план воспитательной работы</a:t>
          </a:r>
          <a:endParaRPr lang="ru-RU" sz="1200" b="1" kern="1200" dirty="0">
            <a:solidFill>
              <a:srgbClr val="376092"/>
            </a:solidFill>
            <a:latin typeface="Montserrat" panose="00000500000000000000" pitchFamily="50" charset="-52"/>
            <a:ea typeface="+mn-ea"/>
            <a:cs typeface="+mn-cs"/>
          </a:endParaRPr>
        </a:p>
      </dsp:txBody>
      <dsp:txXfrm>
        <a:off x="7837398" y="1786218"/>
        <a:ext cx="1502966" cy="93318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324ABA-B765-4BE0-B31D-894EFED5F658}">
      <dsp:nvSpPr>
        <dsp:cNvPr id="0" name=""/>
        <dsp:cNvSpPr/>
      </dsp:nvSpPr>
      <dsp:spPr>
        <a:xfrm>
          <a:off x="0" y="0"/>
          <a:ext cx="9090026" cy="710882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Montserrat" charset="0"/>
              <a:cs typeface="Montserrat" charset="0"/>
            </a:rPr>
            <a:t>ОБЯЗАТЕЛЬНЫЕ ФЕДЕРАЛЬНЫЕ РАБОЧИЕ ПРОГРАММЫ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Montserrat" charset="0"/>
              <a:cs typeface="Montserrat" charset="0"/>
            </a:rPr>
            <a:t>ПО УЧЕБНЫМ ПРЕДМЕТАМ</a:t>
          </a:r>
          <a:endParaRPr lang="ru-RU" sz="1800" kern="1200" dirty="0">
            <a:latin typeface="Montserrat" charset="0"/>
            <a:cs typeface="Montserrat" charset="0"/>
          </a:endParaRPr>
        </a:p>
      </dsp:txBody>
      <dsp:txXfrm>
        <a:off x="0" y="0"/>
        <a:ext cx="9090026" cy="710882"/>
      </dsp:txXfrm>
    </dsp:sp>
    <dsp:sp modelId="{6464AD5C-9D7A-4905-98CA-7A45C1C35B4F}">
      <dsp:nvSpPr>
        <dsp:cNvPr id="0" name=""/>
        <dsp:cNvSpPr/>
      </dsp:nvSpPr>
      <dsp:spPr>
        <a:xfrm>
          <a:off x="0" y="710882"/>
          <a:ext cx="4545013" cy="149285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C00000"/>
              </a:solidFill>
              <a:latin typeface="Montserrat" charset="0"/>
              <a:cs typeface="Montserrat" charset="0"/>
            </a:rPr>
            <a:t>НОО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Montserrat" charset="0"/>
              <a:cs typeface="Montserrat" charset="0"/>
            </a:rPr>
            <a:t>РУССКИЙ ЯЗЫК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Montserrat" charset="0"/>
              <a:cs typeface="Montserrat" charset="0"/>
            </a:rPr>
            <a:t>ЛИТЕРАТУРНОЕ ЧТЕНИЕ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Montserrat" charset="0"/>
              <a:cs typeface="Montserrat" charset="0"/>
            </a:rPr>
            <a:t>ОКРУЖАЮЩИЙ МИР</a:t>
          </a:r>
          <a:endParaRPr lang="ru-RU" sz="1800" b="1" kern="1200" dirty="0">
            <a:latin typeface="Montserrat" charset="0"/>
            <a:cs typeface="Montserrat" charset="0"/>
          </a:endParaRPr>
        </a:p>
      </dsp:txBody>
      <dsp:txXfrm>
        <a:off x="0" y="710882"/>
        <a:ext cx="4545013" cy="1492853"/>
      </dsp:txXfrm>
    </dsp:sp>
    <dsp:sp modelId="{F4ABA183-721B-4E56-A586-0D4A5107A303}">
      <dsp:nvSpPr>
        <dsp:cNvPr id="0" name=""/>
        <dsp:cNvSpPr/>
      </dsp:nvSpPr>
      <dsp:spPr>
        <a:xfrm>
          <a:off x="4545013" y="710882"/>
          <a:ext cx="4545013" cy="149285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C00000"/>
              </a:solidFill>
              <a:latin typeface="Montserrat" charset="0"/>
              <a:cs typeface="Montserrat" charset="0"/>
            </a:rPr>
            <a:t>ООО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Montserrat" charset="0"/>
              <a:cs typeface="Montserrat" charset="0"/>
            </a:rPr>
            <a:t>РУССКИЙ ЯЗЫК, ЛИТЕРАТУРА, </a:t>
          </a:r>
          <a:br>
            <a:rPr lang="ru-RU" sz="1600" b="1" kern="1200" dirty="0" smtClean="0">
              <a:latin typeface="Montserrat" charset="0"/>
              <a:cs typeface="Montserrat" charset="0"/>
            </a:rPr>
          </a:br>
          <a:r>
            <a:rPr lang="ru-RU" sz="1600" b="1" kern="1200" dirty="0" smtClean="0">
              <a:latin typeface="Montserrat" charset="0"/>
              <a:cs typeface="Montserrat" charset="0"/>
            </a:rPr>
            <a:t>ИСТОРИЯ, ОБЩЕСТВОЗНАНИЕ, ГЕОГРАФИЯ, ОСНОВЫ БЕЗОПАСНОСТИ ЖИЗНЕДЕЯТЕЛЬНОСТИ</a:t>
          </a:r>
        </a:p>
      </dsp:txBody>
      <dsp:txXfrm>
        <a:off x="4545013" y="710882"/>
        <a:ext cx="4545013" cy="1492853"/>
      </dsp:txXfrm>
    </dsp:sp>
    <dsp:sp modelId="{F9000D0C-0342-49C7-94AB-F4EA2F9B9BFE}">
      <dsp:nvSpPr>
        <dsp:cNvPr id="0" name=""/>
        <dsp:cNvSpPr/>
      </dsp:nvSpPr>
      <dsp:spPr>
        <a:xfrm>
          <a:off x="0" y="2203736"/>
          <a:ext cx="9090026" cy="165872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2547" cy="497841"/>
          </a:xfrm>
          <a:prstGeom prst="rect">
            <a:avLst/>
          </a:prstGeom>
        </p:spPr>
        <p:txBody>
          <a:bodyPr vert="horz" lIns="91870" tIns="45935" rIns="91870" bIns="45935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3852" y="0"/>
            <a:ext cx="2972547" cy="497841"/>
          </a:xfrm>
          <a:prstGeom prst="rect">
            <a:avLst/>
          </a:prstGeom>
        </p:spPr>
        <p:txBody>
          <a:bodyPr vert="horz" lIns="91870" tIns="45935" rIns="91870" bIns="45935" rtlCol="0"/>
          <a:lstStyle>
            <a:lvl1pPr algn="r">
              <a:defRPr sz="1200"/>
            </a:lvl1pPr>
          </a:lstStyle>
          <a:p>
            <a:fld id="{063D436C-3675-48E1-901C-99D3627C2503}" type="datetimeFigureOut">
              <a:rPr lang="ru-RU" smtClean="0"/>
              <a:t>19.12.2022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7844"/>
            <a:ext cx="2972547" cy="497841"/>
          </a:xfrm>
          <a:prstGeom prst="rect">
            <a:avLst/>
          </a:prstGeom>
        </p:spPr>
        <p:txBody>
          <a:bodyPr vert="horz" lIns="91870" tIns="45935" rIns="91870" bIns="45935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3852" y="9447844"/>
            <a:ext cx="2972547" cy="497841"/>
          </a:xfrm>
          <a:prstGeom prst="rect">
            <a:avLst/>
          </a:prstGeom>
        </p:spPr>
        <p:txBody>
          <a:bodyPr vert="horz" lIns="91870" tIns="45935" rIns="91870" bIns="45935" rtlCol="0" anchor="b"/>
          <a:lstStyle>
            <a:lvl1pPr algn="r">
              <a:defRPr sz="1200"/>
            </a:lvl1pPr>
          </a:lstStyle>
          <a:p>
            <a:fld id="{6FE4BDA5-8752-4C00-858C-AAC308398B1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23607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870" tIns="45935" rIns="91870" bIns="45935" rtlCol="0"/>
          <a:lstStyle>
            <a:lvl1pPr algn="l">
              <a:defRPr sz="1200">
                <a:latin typeface="Montserrat" panose="00000500000000000000" pitchFamily="50" charset="-52"/>
              </a:defRPr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99091"/>
          </a:xfrm>
          <a:prstGeom prst="rect">
            <a:avLst/>
          </a:prstGeom>
        </p:spPr>
        <p:txBody>
          <a:bodyPr vert="horz" lIns="91870" tIns="45935" rIns="91870" bIns="45935" rtlCol="0"/>
          <a:lstStyle>
            <a:lvl1pPr algn="r">
              <a:defRPr sz="1200">
                <a:latin typeface="Montserrat" panose="00000500000000000000" pitchFamily="50" charset="-52"/>
              </a:defRPr>
            </a:lvl1pPr>
          </a:lstStyle>
          <a:p>
            <a:fld id="{33287FFF-AE2C-425C-9835-DB19311E470B}" type="datetimeFigureOut">
              <a:rPr lang="ru-RU" smtClean="0"/>
              <a:pPr/>
              <a:t>19.12.2022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46088" y="1244600"/>
            <a:ext cx="5965825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70" tIns="45935" rIns="91870" bIns="45935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1" y="4787126"/>
            <a:ext cx="5486400" cy="3916740"/>
          </a:xfrm>
          <a:prstGeom prst="rect">
            <a:avLst/>
          </a:prstGeom>
        </p:spPr>
        <p:txBody>
          <a:bodyPr vert="horz" lIns="91870" tIns="45935" rIns="91870" bIns="45935" rtlCol="0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870" tIns="45935" rIns="91870" bIns="45935" rtlCol="0" anchor="b"/>
          <a:lstStyle>
            <a:lvl1pPr algn="l">
              <a:defRPr sz="1200">
                <a:latin typeface="Montserrat" panose="00000500000000000000" pitchFamily="50" charset="-52"/>
              </a:defRPr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4" y="9448185"/>
            <a:ext cx="2971800" cy="499090"/>
          </a:xfrm>
          <a:prstGeom prst="rect">
            <a:avLst/>
          </a:prstGeom>
        </p:spPr>
        <p:txBody>
          <a:bodyPr vert="horz" lIns="91870" tIns="45935" rIns="91870" bIns="45935" rtlCol="0" anchor="b"/>
          <a:lstStyle>
            <a:lvl1pPr algn="r">
              <a:defRPr sz="1200">
                <a:latin typeface="Montserrat" panose="00000500000000000000" pitchFamily="50" charset="-52"/>
              </a:defRPr>
            </a:lvl1pPr>
          </a:lstStyle>
          <a:p>
            <a:fld id="{5E41B4F3-3C29-42A4-8FE5-A1316E5930F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40724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04652" rtl="0" eaLnBrk="1" latinLnBrk="0" hangingPunct="1">
      <a:defRPr sz="1200" kern="1200">
        <a:solidFill>
          <a:schemeClr val="tx1"/>
        </a:solidFill>
        <a:latin typeface="Montserrat" panose="00000500000000000000" pitchFamily="50" charset="-52"/>
        <a:ea typeface="+mn-ea"/>
        <a:cs typeface="+mn-cs"/>
      </a:defRPr>
    </a:lvl1pPr>
    <a:lvl2pPr marL="452330" algn="l" defTabSz="904652" rtl="0" eaLnBrk="1" latinLnBrk="0" hangingPunct="1">
      <a:defRPr sz="1200" kern="1200">
        <a:solidFill>
          <a:schemeClr val="tx1"/>
        </a:solidFill>
        <a:latin typeface="Montserrat" panose="00000500000000000000" pitchFamily="50" charset="-52"/>
        <a:ea typeface="+mn-ea"/>
        <a:cs typeface="+mn-cs"/>
      </a:defRPr>
    </a:lvl2pPr>
    <a:lvl3pPr marL="904652" algn="l" defTabSz="904652" rtl="0" eaLnBrk="1" latinLnBrk="0" hangingPunct="1">
      <a:defRPr sz="1200" kern="1200">
        <a:solidFill>
          <a:schemeClr val="tx1"/>
        </a:solidFill>
        <a:latin typeface="Montserrat" panose="00000500000000000000" pitchFamily="50" charset="-52"/>
        <a:ea typeface="+mn-ea"/>
        <a:cs typeface="+mn-cs"/>
      </a:defRPr>
    </a:lvl3pPr>
    <a:lvl4pPr marL="1356990" algn="l" defTabSz="904652" rtl="0" eaLnBrk="1" latinLnBrk="0" hangingPunct="1">
      <a:defRPr sz="1200" kern="1200">
        <a:solidFill>
          <a:schemeClr val="tx1"/>
        </a:solidFill>
        <a:latin typeface="Montserrat" panose="00000500000000000000" pitchFamily="50" charset="-52"/>
        <a:ea typeface="+mn-ea"/>
        <a:cs typeface="+mn-cs"/>
      </a:defRPr>
    </a:lvl4pPr>
    <a:lvl5pPr marL="1809315" algn="l" defTabSz="904652" rtl="0" eaLnBrk="1" latinLnBrk="0" hangingPunct="1">
      <a:defRPr sz="1200" kern="1200">
        <a:solidFill>
          <a:schemeClr val="tx1"/>
        </a:solidFill>
        <a:latin typeface="Montserrat" panose="00000500000000000000" pitchFamily="50" charset="-52"/>
        <a:ea typeface="+mn-ea"/>
        <a:cs typeface="+mn-cs"/>
      </a:defRPr>
    </a:lvl5pPr>
    <a:lvl6pPr marL="2261620" algn="l" defTabSz="9046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13972" algn="l" defTabSz="9046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66299" algn="l" defTabSz="9046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18634" algn="l" defTabSz="9046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10AE6A94-833C-45ED-9B4B-35BB75609A6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870" b="-15181"/>
          <a:stretch/>
        </p:blipFill>
        <p:spPr>
          <a:xfrm>
            <a:off x="12434888" y="427040"/>
            <a:ext cx="578270" cy="49631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0CC9554-1169-413F-AE5D-57D80560D80B}"/>
              </a:ext>
            </a:extLst>
          </p:cNvPr>
          <p:cNvSpPr txBox="1"/>
          <p:nvPr userDrawn="1"/>
        </p:nvSpPr>
        <p:spPr>
          <a:xfrm>
            <a:off x="12618618" y="6980334"/>
            <a:ext cx="578270" cy="411944"/>
          </a:xfrm>
          <a:prstGeom prst="rect">
            <a:avLst/>
          </a:prstGeom>
          <a:noFill/>
        </p:spPr>
        <p:txBody>
          <a:bodyPr wrap="square" lIns="90456" tIns="45230" rIns="90456" bIns="45230">
            <a:spAutoFit/>
          </a:bodyPr>
          <a:lstStyle/>
          <a:p>
            <a:pPr algn="r">
              <a:lnSpc>
                <a:spcPts val="2500"/>
              </a:lnSpc>
            </a:pPr>
            <a:fld id="{D5F9D332-E083-470C-93C5-D28EBD0A26B5}" type="slidenum">
              <a:rPr lang="ru-RU" sz="1200" b="1" smtClean="0">
                <a:solidFill>
                  <a:prstClr val="white">
                    <a:lumMod val="65000"/>
                  </a:prstClr>
                </a:solidFill>
                <a:latin typeface="Montserrat" panose="00000500000000000000" pitchFamily="50" charset="-52"/>
              </a:rPr>
              <a:pPr algn="r">
                <a:lnSpc>
                  <a:spcPts val="2500"/>
                </a:lnSpc>
              </a:pPr>
              <a:t>‹#›</a:t>
            </a:fld>
            <a:endParaRPr lang="ru-RU" sz="1200" dirty="0">
              <a:solidFill>
                <a:prstClr val="white">
                  <a:lumMod val="65000"/>
                </a:prstClr>
              </a:solidFill>
              <a:latin typeface="Montserrat" panose="00000500000000000000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128802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5994" y="201825"/>
            <a:ext cx="6047899" cy="839964"/>
          </a:xfrm>
          <a:prstGeom prst="rect">
            <a:avLst/>
          </a:prstGeom>
        </p:spPr>
        <p:txBody>
          <a:bodyPr vert="horz" lIns="90456" tIns="45230" rIns="90456" bIns="4523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5994" y="1175951"/>
            <a:ext cx="6047899" cy="3326024"/>
          </a:xfrm>
          <a:prstGeom prst="rect">
            <a:avLst/>
          </a:prstGeom>
        </p:spPr>
        <p:txBody>
          <a:bodyPr vert="horz" lIns="90456" tIns="45230" rIns="90456" bIns="4523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35994" y="4671139"/>
            <a:ext cx="1567974" cy="268322"/>
          </a:xfrm>
          <a:prstGeom prst="rect">
            <a:avLst/>
          </a:prstGeom>
        </p:spPr>
        <p:txBody>
          <a:bodyPr vert="horz" lIns="90456" tIns="45230" rIns="90456" bIns="45230" rtlCol="0" anchor="ctr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  <a:latin typeface="Montserrat" panose="00000500000000000000" pitchFamily="50" charset="-52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95960" y="4671139"/>
            <a:ext cx="2127964" cy="268322"/>
          </a:xfrm>
          <a:prstGeom prst="rect">
            <a:avLst/>
          </a:prstGeom>
        </p:spPr>
        <p:txBody>
          <a:bodyPr vert="horz" lIns="90456" tIns="45230" rIns="90456" bIns="45230" rtlCol="0" anchor="ctr"/>
          <a:lstStyle>
            <a:lvl1pPr algn="ctr">
              <a:defRPr sz="700">
                <a:solidFill>
                  <a:schemeClr val="tx1">
                    <a:tint val="75000"/>
                  </a:schemeClr>
                </a:solidFill>
                <a:latin typeface="Montserrat" panose="00000500000000000000" pitchFamily="50" charset="-52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15919" y="4671139"/>
            <a:ext cx="1567974" cy="268322"/>
          </a:xfrm>
          <a:prstGeom prst="rect">
            <a:avLst/>
          </a:prstGeom>
        </p:spPr>
        <p:txBody>
          <a:bodyPr vert="horz" lIns="90456" tIns="45230" rIns="90456" bIns="45230" rtlCol="0" anchor="ctr"/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  <a:latin typeface="Montserrat" panose="00000500000000000000" pitchFamily="50" charset="-52"/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110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</p:sldLayoutIdLst>
  <p:hf hdr="0" ftr="0" dt="0"/>
  <p:txStyles>
    <p:titleStyle>
      <a:lvl1pPr algn="ctr" defTabSz="528873" rtl="0" eaLnBrk="1" latinLnBrk="0" hangingPunct="1">
        <a:spcBef>
          <a:spcPct val="0"/>
        </a:spcBef>
        <a:buNone/>
        <a:defRPr sz="2500" kern="1200">
          <a:solidFill>
            <a:schemeClr val="tx1"/>
          </a:solidFill>
          <a:latin typeface="Montserrat" panose="00000500000000000000" pitchFamily="50" charset="-52"/>
          <a:ea typeface="+mj-ea"/>
          <a:cs typeface="+mj-cs"/>
        </a:defRPr>
      </a:lvl1pPr>
    </p:titleStyle>
    <p:bodyStyle>
      <a:lvl1pPr marL="198311" indent="-198311" algn="l" defTabSz="528873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Montserrat" panose="00000500000000000000" pitchFamily="50" charset="-52"/>
          <a:ea typeface="+mn-ea"/>
          <a:cs typeface="+mn-cs"/>
        </a:defRPr>
      </a:lvl1pPr>
      <a:lvl2pPr marL="429707" indent="-165275" algn="l" defTabSz="528873" rtl="0" eaLnBrk="1" latinLnBrk="0" hangingPunct="1">
        <a:spcBef>
          <a:spcPct val="20000"/>
        </a:spcBef>
        <a:buFont typeface="Arial" pitchFamily="34" charset="0"/>
        <a:buChar char="–"/>
        <a:defRPr sz="1700" kern="1200">
          <a:solidFill>
            <a:schemeClr val="tx1"/>
          </a:solidFill>
          <a:latin typeface="Montserrat" panose="00000500000000000000" pitchFamily="50" charset="-52"/>
          <a:ea typeface="+mn-ea"/>
          <a:cs typeface="+mn-cs"/>
        </a:defRPr>
      </a:lvl2pPr>
      <a:lvl3pPr marL="661071" indent="-132218" algn="l" defTabSz="528873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Montserrat" panose="00000500000000000000" pitchFamily="50" charset="-52"/>
          <a:ea typeface="+mn-ea"/>
          <a:cs typeface="+mn-cs"/>
        </a:defRPr>
      </a:lvl3pPr>
      <a:lvl4pPr marL="925481" indent="-132218" algn="l" defTabSz="528873" rtl="0" eaLnBrk="1" latinLnBrk="0" hangingPunct="1">
        <a:spcBef>
          <a:spcPct val="20000"/>
        </a:spcBef>
        <a:buFont typeface="Arial" pitchFamily="34" charset="0"/>
        <a:buChar char="–"/>
        <a:defRPr sz="1200" kern="1200">
          <a:solidFill>
            <a:schemeClr val="tx1"/>
          </a:solidFill>
          <a:latin typeface="Montserrat" panose="00000500000000000000" pitchFamily="50" charset="-52"/>
          <a:ea typeface="+mn-ea"/>
          <a:cs typeface="+mn-cs"/>
        </a:defRPr>
      </a:lvl4pPr>
      <a:lvl5pPr marL="1189944" indent="-132218" algn="l" defTabSz="528873" rtl="0" eaLnBrk="1" latinLnBrk="0" hangingPunct="1">
        <a:spcBef>
          <a:spcPct val="20000"/>
        </a:spcBef>
        <a:buFont typeface="Arial" pitchFamily="34" charset="0"/>
        <a:buChar char="»"/>
        <a:defRPr sz="1200" kern="1200">
          <a:solidFill>
            <a:schemeClr val="tx1"/>
          </a:solidFill>
          <a:latin typeface="Montserrat" panose="00000500000000000000" pitchFamily="50" charset="-52"/>
          <a:ea typeface="+mn-ea"/>
          <a:cs typeface="+mn-cs"/>
        </a:defRPr>
      </a:lvl5pPr>
      <a:lvl6pPr marL="1454381" indent="-132218" algn="l" defTabSz="528873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718799" indent="-132218" algn="l" defTabSz="528873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983242" indent="-132218" algn="l" defTabSz="528873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247659" indent="-132218" algn="l" defTabSz="528873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8873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264432" algn="l" defTabSz="528873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528873" algn="l" defTabSz="528873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93300" algn="l" defTabSz="528873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57730" algn="l" defTabSz="528873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322153" algn="l" defTabSz="528873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86586" algn="l" defTabSz="528873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851002" algn="l" defTabSz="528873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115450" algn="l" defTabSz="528873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4.sv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microsoft.com/office/2007/relationships/hdphoto" Target="../media/hdphoto1.wdp"/><Relationship Id="rId7" Type="http://schemas.openxmlformats.org/officeDocument/2006/relationships/diagramColors" Target="../diagrams/colors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openxmlformats.org/officeDocument/2006/relationships/diagramColors" Target="../diagrams/colors3.xml"/><Relationship Id="rId3" Type="http://schemas.microsoft.com/office/2007/relationships/hdphoto" Target="../media/hdphoto2.wdp"/><Relationship Id="rId7" Type="http://schemas.openxmlformats.org/officeDocument/2006/relationships/diagramColors" Target="../diagrams/colors2.xml"/><Relationship Id="rId12" Type="http://schemas.openxmlformats.org/officeDocument/2006/relationships/diagramQuickStyle" Target="../diagrams/quickStyle3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11" Type="http://schemas.openxmlformats.org/officeDocument/2006/relationships/diagramLayout" Target="../diagrams/layout3.xml"/><Relationship Id="rId5" Type="http://schemas.openxmlformats.org/officeDocument/2006/relationships/diagramLayout" Target="../diagrams/layout2.xml"/><Relationship Id="rId10" Type="http://schemas.openxmlformats.org/officeDocument/2006/relationships/diagramData" Target="../diagrams/data3.xml"/><Relationship Id="rId4" Type="http://schemas.openxmlformats.org/officeDocument/2006/relationships/diagramData" Target="../diagrams/data2.xml"/><Relationship Id="rId9" Type="http://schemas.openxmlformats.org/officeDocument/2006/relationships/image" Target="../media/image8.png"/><Relationship Id="rId14" Type="http://schemas.microsoft.com/office/2007/relationships/diagramDrawing" Target="../diagrams/drawing3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kolchenko-sa@edu.gov.ru" TargetMode="External"/><Relationship Id="rId4" Type="http://schemas.openxmlformats.org/officeDocument/2006/relationships/hyperlink" Target="mailto:lagunova-lv@edu.gov.r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/>
          <p:cNvSpPr txBox="1"/>
          <p:nvPr/>
        </p:nvSpPr>
        <p:spPr>
          <a:xfrm>
            <a:off x="155574" y="2763195"/>
            <a:ext cx="7848585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3000" b="1" spc="79" dirty="0">
                <a:solidFill>
                  <a:srgbClr val="FFFFFF"/>
                </a:solidFill>
                <a:latin typeface="Montserrat" panose="00000500000000000000" pitchFamily="50" charset="-52"/>
              </a:rPr>
              <a:t>Об изменениях, внесенных </a:t>
            </a:r>
            <a:r>
              <a:rPr lang="en-US" sz="3000" b="1" spc="79" dirty="0" smtClean="0">
                <a:solidFill>
                  <a:srgbClr val="FFFFFF"/>
                </a:solidFill>
                <a:latin typeface="Montserrat" panose="00000500000000000000" pitchFamily="50" charset="-52"/>
              </a:rPr>
              <a:t/>
            </a:r>
            <a:br>
              <a:rPr lang="en-US" sz="3000" b="1" spc="79" dirty="0" smtClean="0">
                <a:solidFill>
                  <a:srgbClr val="FFFFFF"/>
                </a:solidFill>
                <a:latin typeface="Montserrat" panose="00000500000000000000" pitchFamily="50" charset="-52"/>
              </a:rPr>
            </a:br>
            <a:r>
              <a:rPr lang="ru-RU" sz="3000" b="1" spc="79" dirty="0" smtClean="0">
                <a:solidFill>
                  <a:srgbClr val="FFFFFF"/>
                </a:solidFill>
                <a:latin typeface="Montserrat" panose="00000500000000000000" pitchFamily="50" charset="-52"/>
              </a:rPr>
              <a:t>в </a:t>
            </a:r>
            <a:r>
              <a:rPr lang="ru-RU" sz="3000" b="1" spc="79" dirty="0">
                <a:solidFill>
                  <a:srgbClr val="FFFFFF"/>
                </a:solidFill>
                <a:latin typeface="Montserrat" panose="00000500000000000000" pitchFamily="50" charset="-52"/>
              </a:rPr>
              <a:t>обновленные федеральные государственные образовательные стандарты </a:t>
            </a:r>
          </a:p>
        </p:txBody>
      </p:sp>
      <p:sp>
        <p:nvSpPr>
          <p:cNvPr id="13" name="AutoShape 4" descr="https://ucare.timepad.ru/8c43a6ec-1149-42b7-8bea-ed357a667712/poster_event_326776.jpg"/>
          <p:cNvSpPr>
            <a:spLocks noChangeAspect="1" noChangeArrowheads="1"/>
          </p:cNvSpPr>
          <p:nvPr/>
        </p:nvSpPr>
        <p:spPr bwMode="auto">
          <a:xfrm>
            <a:off x="155574" y="-144454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0456" tIns="45230" rIns="90456" bIns="4523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" name="AutoShape 2" descr="На конкурсе «Учитель года России – 2020» стартовали «Уроки» — Информио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4B86D177-0531-4C15-9FE3-BCEFE7FF67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39395" t="7303"/>
          <a:stretch/>
        </p:blipFill>
        <p:spPr>
          <a:xfrm flipH="1">
            <a:off x="6492" y="372221"/>
            <a:ext cx="6671193" cy="7227634"/>
          </a:xfrm>
          <a:prstGeom prst="rect">
            <a:avLst/>
          </a:prstGeom>
        </p:spPr>
      </p:pic>
      <p:sp>
        <p:nvSpPr>
          <p:cNvPr id="25" name="TextBox 8"/>
          <p:cNvSpPr txBox="1"/>
          <p:nvPr/>
        </p:nvSpPr>
        <p:spPr>
          <a:xfrm>
            <a:off x="155573" y="3001153"/>
            <a:ext cx="7848585" cy="19697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3200" b="1" spc="79" dirty="0">
                <a:solidFill>
                  <a:srgbClr val="FFFFFF"/>
                </a:solidFill>
                <a:latin typeface="Montserrat" panose="00000500000000000000" pitchFamily="50" charset="-52"/>
              </a:rPr>
              <a:t>Об изменениях, внесенных </a:t>
            </a:r>
            <a:r>
              <a:rPr lang="en-US" sz="3200" b="1" spc="79" dirty="0" smtClean="0">
                <a:solidFill>
                  <a:srgbClr val="FFFFFF"/>
                </a:solidFill>
                <a:latin typeface="Montserrat" panose="00000500000000000000" pitchFamily="50" charset="-52"/>
              </a:rPr>
              <a:t/>
            </a:r>
            <a:br>
              <a:rPr lang="en-US" sz="3200" b="1" spc="79" dirty="0" smtClean="0">
                <a:solidFill>
                  <a:srgbClr val="FFFFFF"/>
                </a:solidFill>
                <a:latin typeface="Montserrat" panose="00000500000000000000" pitchFamily="50" charset="-52"/>
              </a:rPr>
            </a:br>
            <a:r>
              <a:rPr lang="ru-RU" sz="3200" b="1" spc="79" dirty="0" smtClean="0">
                <a:solidFill>
                  <a:srgbClr val="FFFFFF"/>
                </a:solidFill>
                <a:latin typeface="Montserrat" panose="00000500000000000000" pitchFamily="50" charset="-52"/>
              </a:rPr>
              <a:t>в </a:t>
            </a:r>
            <a:r>
              <a:rPr lang="ru-RU" sz="3200" b="1" spc="79" dirty="0">
                <a:solidFill>
                  <a:srgbClr val="FFFFFF"/>
                </a:solidFill>
                <a:latin typeface="Montserrat" panose="00000500000000000000" pitchFamily="50" charset="-52"/>
              </a:rPr>
              <a:t>обновленные федеральные государственные образовательные стандарты </a:t>
            </a:r>
          </a:p>
        </p:txBody>
      </p:sp>
      <p:pic>
        <p:nvPicPr>
          <p:cNvPr id="2050" name="Picture 2" descr="C:\Users\kolchenko-sa\Downloads\0d9a408bd5140561235a_2000x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9" t="11709"/>
          <a:stretch/>
        </p:blipFill>
        <p:spPr bwMode="auto">
          <a:xfrm flipH="1">
            <a:off x="3586670" y="0"/>
            <a:ext cx="9854986" cy="7567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AutoShape 2" descr="На конкурсе «Учитель года России – 2020» стартовали «Уроки» — Информио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4B86D177-0531-4C15-9FE3-BCEFE7FF67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39395" t="7303"/>
          <a:stretch/>
        </p:blipFill>
        <p:spPr>
          <a:xfrm flipH="1">
            <a:off x="6492" y="372221"/>
            <a:ext cx="6671193" cy="7227634"/>
          </a:xfrm>
          <a:prstGeom prst="rect">
            <a:avLst/>
          </a:prstGeom>
        </p:spPr>
      </p:pic>
      <p:sp>
        <p:nvSpPr>
          <p:cNvPr id="17" name="Блок-схема: ручной ввод 1">
            <a:extLst>
              <a:ext uri="{FF2B5EF4-FFF2-40B4-BE49-F238E27FC236}">
                <a16:creationId xmlns="" xmlns:a16="http://schemas.microsoft.com/office/drawing/2014/main" id="{C82F6597-A051-4A35-839D-B157FFCBE66C}"/>
              </a:ext>
            </a:extLst>
          </p:cNvPr>
          <p:cNvSpPr/>
          <p:nvPr/>
        </p:nvSpPr>
        <p:spPr>
          <a:xfrm rot="5400000">
            <a:off x="740460" y="-781950"/>
            <a:ext cx="7583845" cy="9099408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33"/>
              <a:gd name="connsiteY0" fmla="*/ 4690 h 10000"/>
              <a:gd name="connsiteX1" fmla="*/ 10033 w 10033"/>
              <a:gd name="connsiteY1" fmla="*/ 0 h 10000"/>
              <a:gd name="connsiteX2" fmla="*/ 10033 w 10033"/>
              <a:gd name="connsiteY2" fmla="*/ 10000 h 10000"/>
              <a:gd name="connsiteX3" fmla="*/ 33 w 10033"/>
              <a:gd name="connsiteY3" fmla="*/ 10000 h 10000"/>
              <a:gd name="connsiteX4" fmla="*/ 0 w 10033"/>
              <a:gd name="connsiteY4" fmla="*/ 4690 h 10000"/>
              <a:gd name="connsiteX0" fmla="*/ 0 w 10115"/>
              <a:gd name="connsiteY0" fmla="*/ 5466 h 10000"/>
              <a:gd name="connsiteX1" fmla="*/ 10115 w 10115"/>
              <a:gd name="connsiteY1" fmla="*/ 0 h 10000"/>
              <a:gd name="connsiteX2" fmla="*/ 10115 w 10115"/>
              <a:gd name="connsiteY2" fmla="*/ 10000 h 10000"/>
              <a:gd name="connsiteX3" fmla="*/ 115 w 10115"/>
              <a:gd name="connsiteY3" fmla="*/ 10000 h 10000"/>
              <a:gd name="connsiteX4" fmla="*/ 0 w 10115"/>
              <a:gd name="connsiteY4" fmla="*/ 5466 h 10000"/>
              <a:gd name="connsiteX0" fmla="*/ 688 w 10002"/>
              <a:gd name="connsiteY0" fmla="*/ 5672 h 10000"/>
              <a:gd name="connsiteX1" fmla="*/ 10002 w 10002"/>
              <a:gd name="connsiteY1" fmla="*/ 0 h 10000"/>
              <a:gd name="connsiteX2" fmla="*/ 10002 w 10002"/>
              <a:gd name="connsiteY2" fmla="*/ 10000 h 10000"/>
              <a:gd name="connsiteX3" fmla="*/ 2 w 10002"/>
              <a:gd name="connsiteY3" fmla="*/ 10000 h 10000"/>
              <a:gd name="connsiteX4" fmla="*/ 688 w 10002"/>
              <a:gd name="connsiteY4" fmla="*/ 5672 h 10000"/>
              <a:gd name="connsiteX0" fmla="*/ 10 w 10011"/>
              <a:gd name="connsiteY0" fmla="*/ 5575 h 10000"/>
              <a:gd name="connsiteX1" fmla="*/ 10011 w 10011"/>
              <a:gd name="connsiteY1" fmla="*/ 0 h 10000"/>
              <a:gd name="connsiteX2" fmla="*/ 10011 w 10011"/>
              <a:gd name="connsiteY2" fmla="*/ 10000 h 10000"/>
              <a:gd name="connsiteX3" fmla="*/ 11 w 10011"/>
              <a:gd name="connsiteY3" fmla="*/ 10000 h 10000"/>
              <a:gd name="connsiteX4" fmla="*/ 10 w 10011"/>
              <a:gd name="connsiteY4" fmla="*/ 5575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11" h="10000">
                <a:moveTo>
                  <a:pt x="10" y="5575"/>
                </a:moveTo>
                <a:lnTo>
                  <a:pt x="10011" y="0"/>
                </a:lnTo>
                <a:lnTo>
                  <a:pt x="10011" y="10000"/>
                </a:lnTo>
                <a:lnTo>
                  <a:pt x="11" y="10000"/>
                </a:lnTo>
                <a:cubicBezTo>
                  <a:pt x="-27" y="8489"/>
                  <a:pt x="48" y="7086"/>
                  <a:pt x="10" y="5575"/>
                </a:cubicBezTo>
                <a:close/>
              </a:path>
            </a:pathLst>
          </a:custGeom>
          <a:solidFill>
            <a:srgbClr val="376092">
              <a:alpha val="9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456" tIns="45230" rIns="90456" bIns="45230" rtlCol="0" anchor="ctr"/>
          <a:lstStyle/>
          <a:p>
            <a:pPr algn="ctr"/>
            <a:endParaRPr lang="ru-RU" sz="2400" dirty="0"/>
          </a:p>
        </p:txBody>
      </p:sp>
      <p:pic>
        <p:nvPicPr>
          <p:cNvPr id="19" name="Рисунок 18" descr="Изображение выглядит как текст&#10;&#10;Автоматически созданное описание">
            <a:extLst>
              <a:ext uri="{FF2B5EF4-FFF2-40B4-BE49-F238E27FC236}">
                <a16:creationId xmlns="" xmlns:a16="http://schemas.microsoft.com/office/drawing/2014/main" id="{2AD5E4A0-50A6-41DD-AE23-47EA1F2578A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817" y="670520"/>
            <a:ext cx="3081536" cy="714800"/>
          </a:xfrm>
          <a:prstGeom prst="rect">
            <a:avLst/>
          </a:prstGeom>
        </p:spPr>
      </p:pic>
      <p:sp>
        <p:nvSpPr>
          <p:cNvPr id="20" name="TextBox 8"/>
          <p:cNvSpPr txBox="1"/>
          <p:nvPr/>
        </p:nvSpPr>
        <p:spPr>
          <a:xfrm>
            <a:off x="184038" y="2609306"/>
            <a:ext cx="6636625" cy="16619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700" b="1" spc="79" dirty="0">
                <a:solidFill>
                  <a:srgbClr val="FFFFFF"/>
                </a:solidFill>
                <a:latin typeface="Montserrat" panose="00000500000000000000" pitchFamily="50" charset="-52"/>
              </a:rPr>
              <a:t>Об особенностях реализации федерального государственного образовательного стандарта среднего общего образования </a:t>
            </a:r>
          </a:p>
        </p:txBody>
      </p:sp>
      <p:sp>
        <p:nvSpPr>
          <p:cNvPr id="21" name="TextBox 8">
            <a:extLst>
              <a:ext uri="{FF2B5EF4-FFF2-40B4-BE49-F238E27FC236}">
                <a16:creationId xmlns="" xmlns:a16="http://schemas.microsoft.com/office/drawing/2014/main" id="{CABB3382-8DAD-439E-9212-03D96EFEFA73}"/>
              </a:ext>
            </a:extLst>
          </p:cNvPr>
          <p:cNvSpPr txBox="1"/>
          <p:nvPr/>
        </p:nvSpPr>
        <p:spPr>
          <a:xfrm>
            <a:off x="155574" y="5684837"/>
            <a:ext cx="8926513" cy="14157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000" b="1" spc="79" dirty="0" smtClean="0">
                <a:solidFill>
                  <a:srgbClr val="FFFFFF"/>
                </a:solidFill>
                <a:latin typeface="Montserrat" panose="00000500000000000000" pitchFamily="50" charset="-52"/>
              </a:rPr>
              <a:t>Л.В. Лагунова</a:t>
            </a:r>
            <a:r>
              <a:rPr lang="ru-RU" sz="2000" b="1" spc="79" dirty="0">
                <a:solidFill>
                  <a:srgbClr val="FFFFFF"/>
                </a:solidFill>
                <a:latin typeface="Montserrat" panose="00000500000000000000" pitchFamily="50" charset="-52"/>
              </a:rPr>
              <a:t>, </a:t>
            </a:r>
            <a:r>
              <a:rPr lang="ru-RU" sz="1800" b="1" spc="79" dirty="0" smtClean="0">
                <a:solidFill>
                  <a:srgbClr val="FFFFFF"/>
                </a:solidFill>
                <a:latin typeface="Montserrat" panose="00000500000000000000" pitchFamily="50" charset="-52"/>
              </a:rPr>
              <a:t>начальник </a:t>
            </a:r>
            <a:r>
              <a:rPr lang="ru-RU" sz="1800" b="1" spc="79" dirty="0">
                <a:solidFill>
                  <a:srgbClr val="FFFFFF"/>
                </a:solidFill>
                <a:latin typeface="Montserrat" panose="00000500000000000000" pitchFamily="50" charset="-52"/>
              </a:rPr>
              <a:t>отдела содержания и методов </a:t>
            </a:r>
            <a:endParaRPr lang="en-US" sz="1800" b="1" spc="79" dirty="0" smtClean="0">
              <a:solidFill>
                <a:srgbClr val="FFFFFF"/>
              </a:solidFill>
              <a:latin typeface="Montserrat" panose="00000500000000000000" pitchFamily="50" charset="-52"/>
            </a:endParaRPr>
          </a:p>
          <a:p>
            <a:r>
              <a:rPr lang="ru-RU" sz="1800" b="1" spc="79" dirty="0" smtClean="0">
                <a:solidFill>
                  <a:srgbClr val="FFFFFF"/>
                </a:solidFill>
                <a:latin typeface="Montserrat" panose="00000500000000000000" pitchFamily="50" charset="-52"/>
              </a:rPr>
              <a:t>обучения </a:t>
            </a:r>
            <a:r>
              <a:rPr lang="ru-RU" sz="1800" b="1" spc="79" dirty="0">
                <a:solidFill>
                  <a:srgbClr val="FFFFFF"/>
                </a:solidFill>
                <a:latin typeface="Montserrat" panose="00000500000000000000" pitchFamily="50" charset="-52"/>
              </a:rPr>
              <a:t>в </a:t>
            </a:r>
            <a:r>
              <a:rPr lang="ru-RU" sz="1800" b="1" spc="79" dirty="0" smtClean="0">
                <a:solidFill>
                  <a:srgbClr val="FFFFFF"/>
                </a:solidFill>
                <a:latin typeface="Montserrat" panose="00000500000000000000" pitchFamily="50" charset="-52"/>
              </a:rPr>
              <a:t>сфере начального </a:t>
            </a:r>
            <a:r>
              <a:rPr lang="ru-RU" sz="1800" b="1" spc="79" dirty="0">
                <a:solidFill>
                  <a:srgbClr val="FFFFFF"/>
                </a:solidFill>
                <a:latin typeface="Montserrat" panose="00000500000000000000" pitchFamily="50" charset="-52"/>
              </a:rPr>
              <a:t>общего, основного общего </a:t>
            </a:r>
            <a:r>
              <a:rPr lang="ru-RU" sz="1800" b="1" spc="79" dirty="0" smtClean="0">
                <a:solidFill>
                  <a:srgbClr val="FFFFFF"/>
                </a:solidFill>
                <a:latin typeface="Montserrat" panose="00000500000000000000" pitchFamily="50" charset="-52"/>
              </a:rPr>
              <a:t/>
            </a:r>
            <a:br>
              <a:rPr lang="ru-RU" sz="1800" b="1" spc="79" dirty="0" smtClean="0">
                <a:solidFill>
                  <a:srgbClr val="FFFFFF"/>
                </a:solidFill>
                <a:latin typeface="Montserrat" panose="00000500000000000000" pitchFamily="50" charset="-52"/>
              </a:rPr>
            </a:br>
            <a:r>
              <a:rPr lang="ru-RU" sz="1800" b="1" spc="79" dirty="0" smtClean="0">
                <a:solidFill>
                  <a:srgbClr val="FFFFFF"/>
                </a:solidFill>
                <a:latin typeface="Montserrat" panose="00000500000000000000" pitchFamily="50" charset="-52"/>
              </a:rPr>
              <a:t>и </a:t>
            </a:r>
            <a:r>
              <a:rPr lang="ru-RU" sz="1800" b="1" spc="79" dirty="0">
                <a:solidFill>
                  <a:srgbClr val="FFFFFF"/>
                </a:solidFill>
                <a:latin typeface="Montserrat" panose="00000500000000000000" pitchFamily="50" charset="-52"/>
              </a:rPr>
              <a:t>среднего общего образования  Департамента государственной политики и управления в сфере общего образования </a:t>
            </a:r>
            <a:endParaRPr lang="en-US" sz="1800" b="1" spc="79" dirty="0" smtClean="0">
              <a:solidFill>
                <a:srgbClr val="FFFFFF"/>
              </a:solidFill>
              <a:latin typeface="Montserrat" panose="00000500000000000000" pitchFamily="50" charset="-52"/>
            </a:endParaRPr>
          </a:p>
          <a:p>
            <a:r>
              <a:rPr lang="ru-RU" sz="1800" b="1" spc="79" dirty="0" err="1" smtClean="0">
                <a:solidFill>
                  <a:srgbClr val="FFFFFF"/>
                </a:solidFill>
                <a:latin typeface="Montserrat" panose="00000500000000000000" pitchFamily="50" charset="-52"/>
              </a:rPr>
              <a:t>Минпросвещения</a:t>
            </a:r>
            <a:r>
              <a:rPr lang="ru-RU" sz="1800" b="1" spc="79" dirty="0" smtClean="0">
                <a:solidFill>
                  <a:srgbClr val="FFFFFF"/>
                </a:solidFill>
                <a:latin typeface="Montserrat" panose="00000500000000000000" pitchFamily="50" charset="-52"/>
              </a:rPr>
              <a:t> </a:t>
            </a:r>
            <a:r>
              <a:rPr lang="ru-RU" sz="1800" b="1" spc="79" dirty="0">
                <a:solidFill>
                  <a:srgbClr val="FFFFFF"/>
                </a:solidFill>
                <a:latin typeface="Montserrat" panose="00000500000000000000" pitchFamily="50" charset="-52"/>
              </a:rPr>
              <a:t>России</a:t>
            </a:r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="" xmlns:a16="http://schemas.microsoft.com/office/drawing/2014/main" id="{E2A678BF-53E5-4010-B00D-660147F79573}"/>
              </a:ext>
            </a:extLst>
          </p:cNvPr>
          <p:cNvCxnSpPr>
            <a:cxnSpLocks/>
          </p:cNvCxnSpPr>
          <p:nvPr/>
        </p:nvCxnSpPr>
        <p:spPr>
          <a:xfrm>
            <a:off x="155574" y="5227637"/>
            <a:ext cx="7097713" cy="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8848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434887" y="198437"/>
            <a:ext cx="762000" cy="838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4" name="Группа 13"/>
          <p:cNvGrpSpPr/>
          <p:nvPr/>
        </p:nvGrpSpPr>
        <p:grpSpPr>
          <a:xfrm>
            <a:off x="73483" y="-3903"/>
            <a:ext cx="13366292" cy="7563578"/>
            <a:chOff x="90486" y="1373"/>
            <a:chExt cx="13366292" cy="7563578"/>
          </a:xfrm>
        </p:grpSpPr>
        <p:sp>
          <p:nvSpPr>
            <p:cNvPr id="29" name="Прямоугольный треугольник 28">
              <a:extLst>
                <a:ext uri="{FF2B5EF4-FFF2-40B4-BE49-F238E27FC236}">
                  <a16:creationId xmlns:a16="http://schemas.microsoft.com/office/drawing/2014/main" xmlns="" id="{517720EA-ACB5-4F4B-AF15-51BE59E6632F}"/>
                </a:ext>
              </a:extLst>
            </p:cNvPr>
            <p:cNvSpPr/>
            <p:nvPr/>
          </p:nvSpPr>
          <p:spPr>
            <a:xfrm flipV="1">
              <a:off x="7243467" y="1373"/>
              <a:ext cx="5284625" cy="7559673"/>
            </a:xfrm>
            <a:prstGeom prst="rtTriangle">
              <a:avLst/>
            </a:prstGeom>
            <a:solidFill>
              <a:schemeClr val="bg1"/>
            </a:solidFill>
          </p:spPr>
          <p:txBody>
            <a:bodyPr rtlCol="0" anchor="ctr"/>
            <a:lstStyle/>
            <a:p>
              <a:pPr algn="ctr"/>
              <a:endParaRPr lang="ru-RU" dirty="0">
                <a:solidFill>
                  <a:prstClr val="black"/>
                </a:solidFill>
                <a:latin typeface="Montserrat" panose="00000500000000000000" pitchFamily="50" charset="-52"/>
              </a:endParaRPr>
            </a:p>
          </p:txBody>
        </p:sp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xmlns="" id="{FC1A2AA4-F40E-4A02-8AC6-2AAA0CC85757}"/>
                </a:ext>
              </a:extLst>
            </p:cNvPr>
            <p:cNvSpPr/>
            <p:nvPr/>
          </p:nvSpPr>
          <p:spPr>
            <a:xfrm>
              <a:off x="214171" y="6528754"/>
              <a:ext cx="45719" cy="862195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456" tIns="45230" rIns="90456" bIns="45230"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xmlns="" id="{184A8634-74C5-416A-BF76-A70A20BA029A}"/>
                </a:ext>
              </a:extLst>
            </p:cNvPr>
            <p:cNvSpPr/>
            <p:nvPr/>
          </p:nvSpPr>
          <p:spPr>
            <a:xfrm>
              <a:off x="90486" y="156637"/>
              <a:ext cx="9637227" cy="668424"/>
            </a:xfrm>
            <a:prstGeom prst="rect">
              <a:avLst/>
            </a:prstGeom>
          </p:spPr>
          <p:txBody>
            <a:bodyPr wrap="square" lIns="90456" tIns="45230" rIns="90456" bIns="45230">
              <a:spAutoFit/>
            </a:bodyPr>
            <a:lstStyle/>
            <a:p>
              <a:pPr>
                <a:lnSpc>
                  <a:spcPts val="4493"/>
                </a:lnSpc>
              </a:pPr>
              <a:r>
                <a:rPr lang="ru-RU" sz="3400" b="1" spc="79" dirty="0" smtClean="0">
                  <a:solidFill>
                    <a:srgbClr val="31356E"/>
                  </a:solidFill>
                  <a:latin typeface="Montserrat" panose="00000500000000000000" pitchFamily="50" charset="-52"/>
                </a:rPr>
                <a:t>ВНЕСЕНИЕ ИЗМЕНЕНИЙ</a:t>
              </a:r>
              <a:endParaRPr lang="ru-RU" sz="3400" b="1" spc="79" dirty="0">
                <a:solidFill>
                  <a:srgbClr val="31356E"/>
                </a:solidFill>
                <a:latin typeface="Montserrat" panose="00000500000000000000" pitchFamily="50" charset="-52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853A5CD2-1ED5-4BC3-B75C-EA79A2CE6008}"/>
                </a:ext>
              </a:extLst>
            </p:cNvPr>
            <p:cNvSpPr txBox="1"/>
            <p:nvPr/>
          </p:nvSpPr>
          <p:spPr>
            <a:xfrm>
              <a:off x="263722" y="6524405"/>
              <a:ext cx="9672329" cy="1036638"/>
            </a:xfrm>
            <a:prstGeom prst="rect">
              <a:avLst/>
            </a:prstGeom>
            <a:noFill/>
          </p:spPr>
          <p:txBody>
            <a:bodyPr wrap="square" lIns="90456" tIns="45230" rIns="90456" bIns="45230" numCol="1" spcCol="178076"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ru-RU" sz="1400" b="1" dirty="0" smtClean="0">
                  <a:solidFill>
                    <a:srgbClr val="00B0F0"/>
                  </a:solidFill>
                  <a:latin typeface="Montserrat" panose="00000500000000000000" pitchFamily="50" charset="-52"/>
                </a:rPr>
                <a:t>Приказ </a:t>
              </a:r>
              <a:r>
                <a:rPr lang="ru-RU" sz="1400" b="1" dirty="0">
                  <a:solidFill>
                    <a:srgbClr val="00B0F0"/>
                  </a:solidFill>
                  <a:latin typeface="Montserrat" panose="00000500000000000000" pitchFamily="50" charset="-52"/>
                </a:rPr>
                <a:t>Министерства просвещения Российской Федерации </a:t>
              </a:r>
              <a:r>
                <a:rPr lang="ru-RU" sz="1400" b="1" dirty="0" smtClean="0">
                  <a:solidFill>
                    <a:srgbClr val="00B0F0"/>
                  </a:solidFill>
                  <a:latin typeface="Montserrat" panose="00000500000000000000" pitchFamily="50" charset="-52"/>
                </a:rPr>
                <a:t>от 12 августа </a:t>
              </a:r>
              <a:r>
                <a:rPr lang="ru-RU" sz="1400" b="1" dirty="0">
                  <a:solidFill>
                    <a:srgbClr val="00B0F0"/>
                  </a:solidFill>
                  <a:latin typeface="Montserrat" panose="00000500000000000000" pitchFamily="50" charset="-52"/>
                </a:rPr>
                <a:t>2022 г. № </a:t>
              </a:r>
              <a:r>
                <a:rPr lang="ru-RU" sz="1400" b="1" dirty="0" smtClean="0">
                  <a:solidFill>
                    <a:srgbClr val="00B0F0"/>
                  </a:solidFill>
                  <a:latin typeface="Montserrat" panose="00000500000000000000" pitchFamily="50" charset="-52"/>
                </a:rPr>
                <a:t>732 </a:t>
              </a:r>
              <a:r>
                <a:rPr lang="ru-RU" sz="1400" b="1" dirty="0">
                  <a:solidFill>
                    <a:srgbClr val="00B0F0"/>
                  </a:solidFill>
                  <a:latin typeface="Montserrat" panose="00000500000000000000" pitchFamily="50" charset="-52"/>
                </a:rPr>
                <a:t>«О внесении изменений в федеральный государственный образовательный стандарт </a:t>
              </a:r>
              <a:r>
                <a:rPr lang="ru-RU" sz="1400" b="1" dirty="0" smtClean="0">
                  <a:solidFill>
                    <a:srgbClr val="00B0F0"/>
                  </a:solidFill>
                  <a:latin typeface="Montserrat" panose="00000500000000000000" pitchFamily="50" charset="-52"/>
                </a:rPr>
                <a:t>среднего </a:t>
              </a:r>
              <a:r>
                <a:rPr lang="ru-RU" sz="1400" b="1" dirty="0">
                  <a:solidFill>
                    <a:srgbClr val="00B0F0"/>
                  </a:solidFill>
                  <a:latin typeface="Montserrat" panose="00000500000000000000" pitchFamily="50" charset="-52"/>
                </a:rPr>
                <a:t>общего образования, утвержденный приказом Министерства </a:t>
              </a:r>
              <a:r>
                <a:rPr lang="ru-RU" sz="1400" b="1" dirty="0" smtClean="0">
                  <a:solidFill>
                    <a:srgbClr val="00B0F0"/>
                  </a:solidFill>
                  <a:latin typeface="Montserrat" panose="00000500000000000000" pitchFamily="50" charset="-52"/>
                </a:rPr>
                <a:t>образования и науки </a:t>
              </a:r>
              <a:r>
                <a:rPr lang="ru-RU" sz="1400" b="1" dirty="0">
                  <a:solidFill>
                    <a:srgbClr val="00B0F0"/>
                  </a:solidFill>
                  <a:latin typeface="Montserrat" panose="00000500000000000000" pitchFamily="50" charset="-52"/>
                </a:rPr>
                <a:t>Российской Федерации </a:t>
              </a:r>
              <a:r>
                <a:rPr lang="en-US" sz="1400" b="1" dirty="0" smtClean="0">
                  <a:solidFill>
                    <a:srgbClr val="00B0F0"/>
                  </a:solidFill>
                  <a:latin typeface="Montserrat" panose="00000500000000000000" pitchFamily="50" charset="-52"/>
                </a:rPr>
                <a:t/>
              </a:r>
              <a:br>
                <a:rPr lang="en-US" sz="1400" b="1" dirty="0" smtClean="0">
                  <a:solidFill>
                    <a:srgbClr val="00B0F0"/>
                  </a:solidFill>
                  <a:latin typeface="Montserrat" panose="00000500000000000000" pitchFamily="50" charset="-52"/>
                </a:rPr>
              </a:br>
              <a:r>
                <a:rPr lang="ru-RU" sz="1400" b="1" dirty="0" smtClean="0">
                  <a:solidFill>
                    <a:srgbClr val="00B0F0"/>
                  </a:solidFill>
                  <a:latin typeface="Montserrat" panose="00000500000000000000" pitchFamily="50" charset="-52"/>
                </a:rPr>
                <a:t>от 17 </a:t>
              </a:r>
              <a:r>
                <a:rPr lang="ru-RU" sz="1400" b="1" dirty="0">
                  <a:solidFill>
                    <a:srgbClr val="00B0F0"/>
                  </a:solidFill>
                  <a:latin typeface="Montserrat" panose="00000500000000000000" pitchFamily="50" charset="-52"/>
                </a:rPr>
                <a:t>мая </a:t>
              </a:r>
              <a:r>
                <a:rPr lang="ru-RU" sz="1400" b="1" dirty="0" smtClean="0">
                  <a:solidFill>
                    <a:srgbClr val="00B0F0"/>
                  </a:solidFill>
                  <a:latin typeface="Montserrat" panose="00000500000000000000" pitchFamily="50" charset="-52"/>
                </a:rPr>
                <a:t>2012 </a:t>
              </a:r>
              <a:r>
                <a:rPr lang="ru-RU" sz="1400" b="1" dirty="0">
                  <a:solidFill>
                    <a:srgbClr val="00B0F0"/>
                  </a:solidFill>
                  <a:latin typeface="Montserrat" panose="00000500000000000000" pitchFamily="50" charset="-52"/>
                </a:rPr>
                <a:t>г. № 413» </a:t>
              </a:r>
              <a:r>
                <a:rPr lang="ru-RU" sz="1200" dirty="0">
                  <a:solidFill>
                    <a:prstClr val="white">
                      <a:lumMod val="50000"/>
                    </a:prstClr>
                  </a:solidFill>
                  <a:latin typeface="Montserrat" panose="00000500000000000000" pitchFamily="50" charset="-52"/>
                </a:rPr>
                <a:t>(Зарегистрирован </a:t>
              </a:r>
              <a:r>
                <a:rPr lang="ru-RU" sz="1200" dirty="0" smtClean="0">
                  <a:solidFill>
                    <a:prstClr val="white">
                      <a:lumMod val="50000"/>
                    </a:prstClr>
                  </a:solidFill>
                  <a:latin typeface="Montserrat" panose="00000500000000000000" pitchFamily="50" charset="-52"/>
                </a:rPr>
                <a:t>12.09.2022 </a:t>
              </a:r>
              <a:r>
                <a:rPr lang="ru-RU" sz="1200" dirty="0">
                  <a:solidFill>
                    <a:prstClr val="white">
                      <a:lumMod val="50000"/>
                    </a:prstClr>
                  </a:solidFill>
                  <a:latin typeface="Montserrat" panose="00000500000000000000" pitchFamily="50" charset="-52"/>
                </a:rPr>
                <a:t>№ </a:t>
              </a:r>
              <a:r>
                <a:rPr lang="ru-RU" sz="1200" dirty="0" smtClean="0">
                  <a:solidFill>
                    <a:prstClr val="white">
                      <a:lumMod val="50000"/>
                    </a:prstClr>
                  </a:solidFill>
                  <a:latin typeface="Montserrat" panose="00000500000000000000" pitchFamily="50" charset="-52"/>
                </a:rPr>
                <a:t>70034)</a:t>
              </a:r>
              <a:endParaRPr lang="ru-RU" sz="1200" dirty="0">
                <a:solidFill>
                  <a:prstClr val="white">
                    <a:lumMod val="50000"/>
                  </a:prstClr>
                </a:solidFill>
                <a:latin typeface="Montserrat" panose="00000500000000000000" pitchFamily="50" charset="-52"/>
              </a:endParaRPr>
            </a:p>
            <a:p>
              <a:pPr>
                <a:lnSpc>
                  <a:spcPct val="90000"/>
                </a:lnSpc>
              </a:pPr>
              <a:endParaRPr lang="ru-RU" sz="1700" dirty="0">
                <a:solidFill>
                  <a:srgbClr val="00B0F0"/>
                </a:solidFill>
                <a:latin typeface="Montserrat" panose="00000500000000000000" pitchFamily="50" charset="-52"/>
              </a:endParaRPr>
            </a:p>
            <a:p>
              <a:pPr>
                <a:lnSpc>
                  <a:spcPct val="90000"/>
                </a:lnSpc>
              </a:pPr>
              <a:r>
                <a:rPr lang="ru-RU" sz="1400" dirty="0">
                  <a:solidFill>
                    <a:prstClr val="white">
                      <a:lumMod val="50000"/>
                    </a:prstClr>
                  </a:solidFill>
                  <a:latin typeface="Montserrat" panose="00000500000000000000" pitchFamily="50" charset="-52"/>
                </a:rPr>
                <a:t/>
              </a:r>
              <a:br>
                <a:rPr lang="ru-RU" sz="1400" dirty="0">
                  <a:solidFill>
                    <a:prstClr val="white">
                      <a:lumMod val="50000"/>
                    </a:prstClr>
                  </a:solidFill>
                  <a:latin typeface="Montserrat" panose="00000500000000000000" pitchFamily="50" charset="-52"/>
                </a:rPr>
              </a:br>
              <a:endParaRPr lang="ru-RU" sz="1400" dirty="0">
                <a:solidFill>
                  <a:prstClr val="white">
                    <a:lumMod val="50000"/>
                  </a:prstClr>
                </a:solidFill>
                <a:latin typeface="Montserrat" panose="00000500000000000000" pitchFamily="50" charset="-52"/>
              </a:endParaRPr>
            </a:p>
          </p:txBody>
        </p:sp>
        <p:sp>
          <p:nvSpPr>
            <p:cNvPr id="26" name="Прямоугольник 25">
              <a:extLst>
                <a:ext uri="{FF2B5EF4-FFF2-40B4-BE49-F238E27FC236}">
                  <a16:creationId xmlns:a16="http://schemas.microsoft.com/office/drawing/2014/main" xmlns="" id="{F2055752-AC1E-4A93-B84B-64F599828D20}"/>
                </a:ext>
              </a:extLst>
            </p:cNvPr>
            <p:cNvSpPr/>
            <p:nvPr/>
          </p:nvSpPr>
          <p:spPr>
            <a:xfrm>
              <a:off x="166686" y="736925"/>
              <a:ext cx="9372601" cy="368342"/>
            </a:xfrm>
            <a:prstGeom prst="rect">
              <a:avLst/>
            </a:prstGeom>
          </p:spPr>
          <p:txBody>
            <a:bodyPr wrap="square" lIns="90456" tIns="45230" rIns="90456" bIns="45230">
              <a:spAutoFit/>
            </a:bodyPr>
            <a:lstStyle/>
            <a:p>
              <a:r>
                <a:rPr lang="ru-RU" sz="1800" b="1" spc="79" dirty="0" smtClean="0">
                  <a:solidFill>
                    <a:srgbClr val="31356E"/>
                  </a:solidFill>
                  <a:latin typeface="Montserrat" panose="00000500000000000000" pitchFamily="50" charset="-52"/>
                </a:rPr>
                <a:t>ФГОС </a:t>
              </a:r>
              <a:r>
                <a:rPr lang="ru-RU" sz="1800" b="1" dirty="0" smtClean="0">
                  <a:solidFill>
                    <a:srgbClr val="31356E"/>
                  </a:solidFill>
                  <a:latin typeface="Montserrat" panose="00000500000000000000" pitchFamily="50" charset="-52"/>
                </a:rPr>
                <a:t>СРЕДНЕГО ОБЩЕГО </a:t>
              </a:r>
              <a:r>
                <a:rPr lang="ru-RU" sz="1800" b="1" dirty="0">
                  <a:solidFill>
                    <a:srgbClr val="31356E"/>
                  </a:solidFill>
                  <a:latin typeface="Montserrat" panose="00000500000000000000" pitchFamily="50" charset="-52"/>
                </a:rPr>
                <a:t>ОБРАЗОВАНИЯ</a:t>
              </a:r>
            </a:p>
          </p:txBody>
        </p:sp>
        <p:sp>
          <p:nvSpPr>
            <p:cNvPr id="27" name="Прямоугольник с одним вырезанным углом 26">
              <a:extLst>
                <a:ext uri="{FF2B5EF4-FFF2-40B4-BE49-F238E27FC236}">
                  <a16:creationId xmlns:a16="http://schemas.microsoft.com/office/drawing/2014/main" xmlns="" id="{D65A2CF9-CE02-4FCF-8EFA-41DAEA78F7AD}"/>
                </a:ext>
              </a:extLst>
            </p:cNvPr>
            <p:cNvSpPr/>
            <p:nvPr/>
          </p:nvSpPr>
          <p:spPr>
            <a:xfrm flipV="1">
              <a:off x="9734691" y="5279"/>
              <a:ext cx="3722087" cy="7559672"/>
            </a:xfrm>
            <a:prstGeom prst="snip1Rect">
              <a:avLst/>
            </a:prstGeom>
            <a:solidFill>
              <a:srgbClr val="DCE6F2">
                <a:alpha val="6784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456" tIns="45230" rIns="90456" bIns="45230"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Рисунок 5" descr="Вырезка экрана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7901" y="198437"/>
            <a:ext cx="974578" cy="136559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8" name="Прямая соединительная линия 17"/>
          <p:cNvCxnSpPr/>
          <p:nvPr/>
        </p:nvCxnSpPr>
        <p:spPr>
          <a:xfrm flipH="1" flipV="1">
            <a:off x="9710710" y="-3906"/>
            <a:ext cx="6978" cy="7559674"/>
          </a:xfrm>
          <a:prstGeom prst="line">
            <a:avLst/>
          </a:prstGeom>
          <a:ln w="28575">
            <a:solidFill>
              <a:srgbClr val="00006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9868775" y="1864135"/>
            <a:ext cx="3480511" cy="2292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100" dirty="0" smtClean="0">
                <a:latin typeface="Montserrat" panose="00000500000000000000" pitchFamily="50" charset="-52"/>
              </a:rPr>
              <a:t>7. Организации</a:t>
            </a:r>
            <a:r>
              <a:rPr lang="ru-RU" sz="1100" dirty="0">
                <a:latin typeface="Montserrat" panose="00000500000000000000" pitchFamily="50" charset="-52"/>
              </a:rPr>
              <a:t>, осуществляющие образовательную деятельность по имеющим государственную аккредитацию основным общеобразовательным программам </a:t>
            </a:r>
            <a:r>
              <a:rPr lang="ru-RU" sz="1100" dirty="0" smtClean="0">
                <a:latin typeface="Montserrat" panose="00000500000000000000" pitchFamily="50" charset="-52"/>
              </a:rPr>
              <a:t/>
            </a:r>
            <a:br>
              <a:rPr lang="ru-RU" sz="1100" dirty="0" smtClean="0">
                <a:latin typeface="Montserrat" panose="00000500000000000000" pitchFamily="50" charset="-52"/>
              </a:rPr>
            </a:br>
            <a:r>
              <a:rPr lang="ru-RU" sz="1100" dirty="0" smtClean="0">
                <a:latin typeface="Montserrat" panose="00000500000000000000" pitchFamily="50" charset="-52"/>
              </a:rPr>
              <a:t>(</a:t>
            </a:r>
            <a:r>
              <a:rPr lang="ru-RU" sz="1100" dirty="0">
                <a:latin typeface="Montserrat" panose="00000500000000000000" pitchFamily="50" charset="-52"/>
              </a:rPr>
              <a:t>за исключением образовательных программ дошкольного образования) </a:t>
            </a:r>
            <a:r>
              <a:rPr lang="en-US" sz="1100" dirty="0" smtClean="0">
                <a:latin typeface="Montserrat" panose="00000500000000000000" pitchFamily="50" charset="-52"/>
              </a:rPr>
              <a:t/>
            </a:r>
            <a:br>
              <a:rPr lang="en-US" sz="1100" dirty="0" smtClean="0">
                <a:latin typeface="Montserrat" panose="00000500000000000000" pitchFamily="50" charset="-52"/>
              </a:rPr>
            </a:br>
            <a:r>
              <a:rPr lang="ru-RU" sz="1100" dirty="0" smtClean="0">
                <a:latin typeface="Montserrat" panose="00000500000000000000" pitchFamily="50" charset="-52"/>
              </a:rPr>
              <a:t>и </a:t>
            </a:r>
            <a:r>
              <a:rPr lang="ru-RU" sz="1100" dirty="0">
                <a:latin typeface="Montserrat" panose="00000500000000000000" pitchFamily="50" charset="-52"/>
              </a:rPr>
              <a:t>образовательным программам среднего профессионального образования, разрабатывают образовательные программы в соответствии </a:t>
            </a:r>
            <a:r>
              <a:rPr lang="ru-RU" sz="1100" dirty="0" smtClean="0">
                <a:latin typeface="Montserrat" panose="00000500000000000000" pitchFamily="50" charset="-52"/>
              </a:rPr>
              <a:t/>
            </a:r>
            <a:br>
              <a:rPr lang="ru-RU" sz="1100" dirty="0" smtClean="0">
                <a:latin typeface="Montserrat" panose="00000500000000000000" pitchFamily="50" charset="-52"/>
              </a:rPr>
            </a:br>
            <a:r>
              <a:rPr lang="ru-RU" sz="1100" dirty="0" smtClean="0">
                <a:latin typeface="Montserrat" panose="00000500000000000000" pitchFamily="50" charset="-52"/>
              </a:rPr>
              <a:t>с </a:t>
            </a:r>
            <a:r>
              <a:rPr lang="ru-RU" sz="1100" dirty="0">
                <a:latin typeface="Montserrat" panose="00000500000000000000" pitchFamily="50" charset="-52"/>
              </a:rPr>
              <a:t>федеральными государственными образовательными стандартами и с учетом соответствующих примерных основных образовательных программ.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853A5CD2-1ED5-4BC3-B75C-EA79A2CE6008}"/>
              </a:ext>
            </a:extLst>
          </p:cNvPr>
          <p:cNvSpPr txBox="1"/>
          <p:nvPr/>
        </p:nvSpPr>
        <p:spPr>
          <a:xfrm>
            <a:off x="11097901" y="1681641"/>
            <a:ext cx="1248928" cy="228600"/>
          </a:xfrm>
          <a:prstGeom prst="rect">
            <a:avLst/>
          </a:prstGeom>
          <a:noFill/>
        </p:spPr>
        <p:txBody>
          <a:bodyPr wrap="square" lIns="90456" tIns="45230" rIns="90456" bIns="45230" numCol="1" spcCol="178076">
            <a:noAutofit/>
          </a:bodyPr>
          <a:lstStyle/>
          <a:p>
            <a:pPr>
              <a:lnSpc>
                <a:spcPct val="90000"/>
              </a:lnSpc>
            </a:pPr>
            <a:r>
              <a:rPr lang="ru-RU" sz="1400" b="1" dirty="0" smtClean="0">
                <a:solidFill>
                  <a:srgbClr val="376092"/>
                </a:solidFill>
                <a:latin typeface="Montserrat" panose="00000500000000000000" pitchFamily="50" charset="-52"/>
              </a:rPr>
              <a:t>Ч. 7 СТ. 12</a:t>
            </a:r>
            <a:endParaRPr lang="ru-RU" sz="1400" dirty="0">
              <a:solidFill>
                <a:srgbClr val="376092"/>
              </a:solidFill>
              <a:latin typeface="Montserrat" panose="00000500000000000000" pitchFamily="50" charset="-52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9928224" y="4609830"/>
            <a:ext cx="3421061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100" dirty="0">
                <a:latin typeface="Montserrat" panose="00000500000000000000" pitchFamily="50" charset="-52"/>
              </a:rPr>
              <a:t>6. Образовательная организация обязана осуществлять свою деятельность </a:t>
            </a:r>
            <a:r>
              <a:rPr lang="ru-RU" sz="1100" dirty="0" smtClean="0">
                <a:latin typeface="Montserrat" panose="00000500000000000000" pitchFamily="50" charset="-52"/>
              </a:rPr>
              <a:t/>
            </a:r>
            <a:br>
              <a:rPr lang="ru-RU" sz="1100" dirty="0" smtClean="0">
                <a:latin typeface="Montserrat" panose="00000500000000000000" pitchFamily="50" charset="-52"/>
              </a:rPr>
            </a:br>
            <a:r>
              <a:rPr lang="ru-RU" sz="1100" dirty="0" smtClean="0">
                <a:latin typeface="Montserrat" panose="00000500000000000000" pitchFamily="50" charset="-52"/>
              </a:rPr>
              <a:t>в </a:t>
            </a:r>
            <a:r>
              <a:rPr lang="ru-RU" sz="1100" dirty="0">
                <a:latin typeface="Montserrat" panose="00000500000000000000" pitchFamily="50" charset="-52"/>
              </a:rPr>
              <a:t>соответствии с законодательством </a:t>
            </a:r>
            <a:r>
              <a:rPr lang="ru-RU" sz="1100" dirty="0" smtClean="0">
                <a:latin typeface="Montserrat" panose="00000500000000000000" pitchFamily="50" charset="-52"/>
              </a:rPr>
              <a:t/>
            </a:r>
            <a:br>
              <a:rPr lang="ru-RU" sz="1100" dirty="0" smtClean="0">
                <a:latin typeface="Montserrat" panose="00000500000000000000" pitchFamily="50" charset="-52"/>
              </a:rPr>
            </a:br>
            <a:r>
              <a:rPr lang="ru-RU" sz="1100" dirty="0" smtClean="0">
                <a:latin typeface="Montserrat" panose="00000500000000000000" pitchFamily="50" charset="-52"/>
              </a:rPr>
              <a:t>об </a:t>
            </a:r>
            <a:r>
              <a:rPr lang="ru-RU" sz="1100" dirty="0">
                <a:latin typeface="Montserrat" panose="00000500000000000000" pitchFamily="50" charset="-52"/>
              </a:rPr>
              <a:t>образовании, в том числе:</a:t>
            </a:r>
          </a:p>
          <a:p>
            <a:pPr algn="just"/>
            <a:r>
              <a:rPr lang="ru-RU" sz="1100" dirty="0">
                <a:latin typeface="Montserrat" panose="00000500000000000000" pitchFamily="50" charset="-52"/>
              </a:rPr>
              <a:t>1) обеспечивать реализацию в полном объеме образовательных программ, соответствие качества подготовки обучающихся установленным требованиям, соответствие применяемых форм, средств, методов обучения и воспитания возрастным, психофизическим особенностям, склонностям, способностям, интересам и потребностям обучающихся;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853A5CD2-1ED5-4BC3-B75C-EA79A2CE6008}"/>
              </a:ext>
            </a:extLst>
          </p:cNvPr>
          <p:cNvSpPr txBox="1"/>
          <p:nvPr/>
        </p:nvSpPr>
        <p:spPr>
          <a:xfrm>
            <a:off x="11169797" y="4266930"/>
            <a:ext cx="1341292" cy="228600"/>
          </a:xfrm>
          <a:prstGeom prst="rect">
            <a:avLst/>
          </a:prstGeom>
          <a:noFill/>
        </p:spPr>
        <p:txBody>
          <a:bodyPr wrap="square" lIns="90456" tIns="45230" rIns="90456" bIns="45230" numCol="1" spcCol="178076">
            <a:noAutofit/>
          </a:bodyPr>
          <a:lstStyle/>
          <a:p>
            <a:pPr>
              <a:lnSpc>
                <a:spcPct val="90000"/>
              </a:lnSpc>
            </a:pPr>
            <a:r>
              <a:rPr lang="ru-RU" sz="1400" b="1" dirty="0" smtClean="0">
                <a:solidFill>
                  <a:srgbClr val="376092"/>
                </a:solidFill>
                <a:latin typeface="Montserrat" panose="00000500000000000000" pitchFamily="50" charset="-52"/>
              </a:rPr>
              <a:t>Ч. 6.1. СТ. 28</a:t>
            </a:r>
            <a:endParaRPr lang="ru-RU" sz="1400" dirty="0">
              <a:solidFill>
                <a:srgbClr val="376092"/>
              </a:solidFill>
              <a:latin typeface="Montserrat" panose="00000500000000000000" pitchFamily="50" charset="-52"/>
            </a:endParaRPr>
          </a:p>
        </p:txBody>
      </p:sp>
      <p:graphicFrame>
        <p:nvGraphicFramePr>
          <p:cNvPr id="22" name="Схема 21"/>
          <p:cNvGraphicFramePr/>
          <p:nvPr>
            <p:extLst>
              <p:ext uri="{D42A27DB-BD31-4B8C-83A1-F6EECF244321}">
                <p14:modId xmlns:p14="http://schemas.microsoft.com/office/powerpoint/2010/main" val="1005760541"/>
              </p:ext>
            </p:extLst>
          </p:nvPr>
        </p:nvGraphicFramePr>
        <p:xfrm>
          <a:off x="149682" y="1189038"/>
          <a:ext cx="9372601" cy="274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23" name="Таблица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7746379"/>
              </p:ext>
            </p:extLst>
          </p:nvPr>
        </p:nvGraphicFramePr>
        <p:xfrm>
          <a:off x="623887" y="3932237"/>
          <a:ext cx="3886200" cy="2362201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1943100"/>
                <a:gridCol w="1943100"/>
              </a:tblGrid>
              <a:tr h="327565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Предметные области</a:t>
                      </a:r>
                      <a:endParaRPr lang="ru-RU" sz="1000" dirty="0">
                        <a:effectLst/>
                        <a:latin typeface="Montserrat" charset="0"/>
                        <a:ea typeface="Calibri"/>
                        <a:cs typeface="Montserrat" charset="0"/>
                      </a:endParaRP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Учебные предметы</a:t>
                      </a:r>
                      <a:endParaRPr lang="ru-RU" sz="1000" dirty="0">
                        <a:effectLst/>
                        <a:latin typeface="Montserrat" charset="0"/>
                        <a:ea typeface="Calibri"/>
                        <a:cs typeface="Montserrat" charset="0"/>
                      </a:endParaRP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987">
                <a:tc rowSpan="2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Русский язык и </a:t>
                      </a:r>
                      <a:r>
                        <a:rPr lang="ru-RU" sz="1000" dirty="0" smtClean="0">
                          <a:effectLst/>
                          <a:latin typeface="Montserrat" charset="0"/>
                          <a:cs typeface="Montserrat" charset="0"/>
                        </a:rPr>
                        <a:t>литература</a:t>
                      </a: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 </a:t>
                      </a: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 </a:t>
                      </a:r>
                      <a:endParaRPr lang="ru-RU" sz="1000" dirty="0">
                        <a:effectLst/>
                        <a:latin typeface="Montserrat" charset="0"/>
                        <a:ea typeface="Calibri"/>
                        <a:cs typeface="Montserrat" charset="0"/>
                      </a:endParaRP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Русский язык</a:t>
                      </a:r>
                      <a:endParaRPr lang="ru-RU" sz="1000" dirty="0">
                        <a:effectLst/>
                        <a:latin typeface="Montserrat" charset="0"/>
                        <a:ea typeface="Calibri"/>
                        <a:cs typeface="Montserrat" charset="0"/>
                      </a:endParaRP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9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Литература</a:t>
                      </a:r>
                      <a:endParaRPr lang="ru-RU" sz="1000" dirty="0">
                        <a:effectLst/>
                        <a:latin typeface="Montserrat" charset="0"/>
                        <a:ea typeface="Calibri"/>
                        <a:cs typeface="Montserrat" charset="0"/>
                      </a:endParaRP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5947">
                <a:tc rowSpan="2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Montserrat" charset="0"/>
                          <a:cs typeface="Montserrat" charset="0"/>
                        </a:rPr>
                        <a:t>Родной язык и родная литература</a:t>
                      </a: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Montserrat" charset="0"/>
                          <a:cs typeface="Montserrat" charset="0"/>
                        </a:rPr>
                        <a:t> </a:t>
                      </a: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Montserrat" charset="0"/>
                          <a:cs typeface="Montserrat" charset="0"/>
                        </a:rPr>
                        <a:t> </a:t>
                      </a:r>
                      <a:endParaRPr lang="ru-RU" sz="1000">
                        <a:effectLst/>
                        <a:latin typeface="Montserrat" charset="0"/>
                        <a:ea typeface="Calibri"/>
                        <a:cs typeface="Montserrat" charset="0"/>
                      </a:endParaRP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Родной язык и (или) государственный язык республики Российской Федерации</a:t>
                      </a:r>
                      <a:endParaRPr lang="ru-RU" sz="1000" dirty="0">
                        <a:effectLst/>
                        <a:latin typeface="Montserrat" charset="0"/>
                        <a:ea typeface="Calibri"/>
                        <a:cs typeface="Montserrat" charset="0"/>
                      </a:endParaRP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05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Родная литература</a:t>
                      </a:r>
                      <a:endParaRPr lang="ru-RU" sz="1000" dirty="0">
                        <a:effectLst/>
                        <a:latin typeface="Montserrat" charset="0"/>
                        <a:ea typeface="Calibri"/>
                        <a:cs typeface="Montserrat" charset="0"/>
                      </a:endParaRP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058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Иностранные языки</a:t>
                      </a:r>
                      <a:endParaRPr lang="ru-RU" sz="1000" dirty="0">
                        <a:effectLst/>
                        <a:latin typeface="Montserrat" charset="0"/>
                        <a:ea typeface="Calibri"/>
                        <a:cs typeface="Montserrat" charset="0"/>
                      </a:endParaRP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Иностранный язык</a:t>
                      </a:r>
                      <a:endParaRPr lang="ru-RU" sz="1000" dirty="0">
                        <a:effectLst/>
                        <a:latin typeface="Montserrat" charset="0"/>
                        <a:ea typeface="Calibri"/>
                        <a:cs typeface="Montserrat" charset="0"/>
                      </a:endParaRP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288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 </a:t>
                      </a:r>
                      <a:endParaRPr lang="ru-RU" sz="1000" dirty="0">
                        <a:effectLst/>
                        <a:latin typeface="Montserrat" charset="0"/>
                        <a:ea typeface="Calibri"/>
                        <a:cs typeface="Montserrat" charset="0"/>
                      </a:endParaRP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Второй иностранный язык</a:t>
                      </a:r>
                      <a:endParaRPr lang="ru-RU" sz="1000" dirty="0">
                        <a:effectLst/>
                        <a:latin typeface="Montserrat" charset="0"/>
                        <a:ea typeface="Calibri"/>
                        <a:cs typeface="Montserrat" charset="0"/>
                      </a:endParaRP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058">
                <a:tc rowSpan="2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Математика и </a:t>
                      </a:r>
                      <a:r>
                        <a:rPr lang="ru-RU" sz="1000" dirty="0" smtClean="0">
                          <a:effectLst/>
                          <a:latin typeface="Montserrat" charset="0"/>
                          <a:cs typeface="Montserrat" charset="0"/>
                        </a:rPr>
                        <a:t>информатика</a:t>
                      </a: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 </a:t>
                      </a: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 </a:t>
                      </a:r>
                      <a:endParaRPr lang="ru-RU" sz="1000" dirty="0">
                        <a:effectLst/>
                        <a:latin typeface="Montserrat" charset="0"/>
                        <a:ea typeface="Calibri"/>
                        <a:cs typeface="Montserrat" charset="0"/>
                      </a:endParaRP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Математика</a:t>
                      </a:r>
                      <a:endParaRPr lang="ru-RU" sz="1000" dirty="0">
                        <a:effectLst/>
                        <a:latin typeface="Montserrat" charset="0"/>
                        <a:ea typeface="Calibri"/>
                        <a:cs typeface="Montserrat" charset="0"/>
                      </a:endParaRP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25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Информатика</a:t>
                      </a:r>
                      <a:endParaRPr lang="ru-RU" sz="1000" dirty="0">
                        <a:effectLst/>
                        <a:latin typeface="Montserrat" charset="0"/>
                        <a:ea typeface="Calibri"/>
                        <a:cs typeface="Montserrat" charset="0"/>
                      </a:endParaRP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5" name="Таблица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1319172"/>
              </p:ext>
            </p:extLst>
          </p:nvPr>
        </p:nvGraphicFramePr>
        <p:xfrm>
          <a:off x="4725338" y="3932237"/>
          <a:ext cx="4800600" cy="2362199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1981200"/>
                <a:gridCol w="2819400"/>
              </a:tblGrid>
              <a:tr h="321400">
                <a:tc>
                  <a:txBody>
                    <a:bodyPr/>
                    <a:lstStyle/>
                    <a:p>
                      <a:pPr marL="0" indent="450215" algn="ctr" defTabSz="528873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bg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Предметные области</a:t>
                      </a: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450215" algn="ctr" defTabSz="528873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bg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Учебные предметы</a:t>
                      </a: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043">
                <a:tc rowSpan="3">
                  <a:txBody>
                    <a:bodyPr/>
                    <a:lstStyle/>
                    <a:p>
                      <a:pPr marL="0" indent="0" algn="ctr" defTabSz="52887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Общественно-научные предметы</a:t>
                      </a: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52887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История</a:t>
                      </a: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5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defTabSz="52887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Обществознание</a:t>
                      </a: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5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defTabSz="52887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География</a:t>
                      </a: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702">
                <a:tc rowSpan="3">
                  <a:txBody>
                    <a:bodyPr/>
                    <a:lstStyle/>
                    <a:p>
                      <a:pPr marL="0" indent="0" algn="ctr" defTabSz="52887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Естественно-научные предметы</a:t>
                      </a:r>
                    </a:p>
                    <a:p>
                      <a:pPr marL="0" indent="0" algn="ctr" defTabSz="52887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 </a:t>
                      </a: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52887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Физика</a:t>
                      </a: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5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defTabSz="52887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Химия</a:t>
                      </a: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5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defTabSz="52887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Биология</a:t>
                      </a: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400">
                <a:tc rowSpan="2">
                  <a:txBody>
                    <a:bodyPr/>
                    <a:lstStyle/>
                    <a:p>
                      <a:pPr marL="0" indent="0" algn="ctr" defTabSz="52887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Физическая культура, экология и основы безопасности жизнедеятельности</a:t>
                      </a:r>
                    </a:p>
                    <a:p>
                      <a:pPr marL="0" indent="0" algn="ctr" defTabSz="52887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 </a:t>
                      </a:r>
                    </a:p>
                    <a:p>
                      <a:pPr marL="0" indent="0" algn="ctr" defTabSz="52887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 </a:t>
                      </a: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52887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Физическая культура</a:t>
                      </a: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13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defTabSz="52887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Основы безопасности жизнедеятельности</a:t>
                      </a:r>
                    </a:p>
                    <a:p>
                      <a:pPr marL="0" indent="0" algn="ctr" defTabSz="52887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 </a:t>
                      </a: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30" name="Группа 29"/>
          <p:cNvGrpSpPr/>
          <p:nvPr/>
        </p:nvGrpSpPr>
        <p:grpSpPr>
          <a:xfrm>
            <a:off x="4387231" y="3601038"/>
            <a:ext cx="457200" cy="458974"/>
            <a:chOff x="684629" y="5001833"/>
            <a:chExt cx="457200" cy="458974"/>
          </a:xfrm>
        </p:grpSpPr>
        <p:grpSp>
          <p:nvGrpSpPr>
            <p:cNvPr id="31" name="Группа 30"/>
            <p:cNvGrpSpPr/>
            <p:nvPr/>
          </p:nvGrpSpPr>
          <p:grpSpPr>
            <a:xfrm>
              <a:off x="684629" y="5001833"/>
              <a:ext cx="457200" cy="458974"/>
              <a:chOff x="33450" y="432134"/>
              <a:chExt cx="282880" cy="407357"/>
            </a:xfrm>
          </p:grpSpPr>
          <p:sp>
            <p:nvSpPr>
              <p:cNvPr id="33" name="Нашивка 32"/>
              <p:cNvSpPr/>
              <p:nvPr/>
            </p:nvSpPr>
            <p:spPr>
              <a:xfrm rot="5400000">
                <a:off x="-28789" y="494373"/>
                <a:ext cx="407357" cy="282880"/>
              </a:xfrm>
              <a:prstGeom prst="chevron">
                <a:avLst/>
              </a:prstGeom>
              <a:gradFill rotWithShape="0">
                <a:gsLst>
                  <a:gs pos="0">
                    <a:sysClr val="window" lastClr="FFFFFF">
                      <a:hueOff val="0"/>
                      <a:satOff val="0"/>
                      <a:lumOff val="0"/>
                      <a:alphaOff val="0"/>
                      <a:satMod val="103000"/>
                      <a:lumMod val="102000"/>
                      <a:tint val="94000"/>
                    </a:sysClr>
                  </a:gs>
                  <a:gs pos="50000">
                    <a:sysClr val="window" lastClr="FFFFFF">
                      <a:hueOff val="0"/>
                      <a:satOff val="0"/>
                      <a:lumOff val="0"/>
                      <a:alphaOff val="0"/>
                      <a:satMod val="110000"/>
                      <a:lumMod val="100000"/>
                      <a:shade val="100000"/>
                    </a:sysClr>
                  </a:gs>
                  <a:gs pos="100000">
                    <a:sysClr val="window" lastClr="FFFFFF">
                      <a:hueOff val="0"/>
                      <a:satOff val="0"/>
                      <a:lumOff val="0"/>
                      <a:alphaOff val="0"/>
                      <a:lumMod val="99000"/>
                      <a:satMod val="120000"/>
                      <a:shade val="78000"/>
                    </a:sysClr>
                  </a:gs>
                </a:gsLst>
                <a:lin ang="5400000" scaled="0"/>
              </a:gradFill>
              <a:ln w="6350" cap="flat" cmpd="sng" algn="ctr">
                <a:solidFill>
                  <a:srgbClr val="BDBDBD"/>
                </a:solidFill>
                <a:prstDash val="solid"/>
                <a:miter lim="800000"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p:spPr>
            <p:style>
              <a:lnRef idx="1">
                <a:scrgbClr r="0" g="0" b="0"/>
              </a:lnRef>
              <a:fillRef idx="3">
                <a:scrgbClr r="0" g="0" b="0"/>
              </a:fillRef>
              <a:effectRef idx="3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4" name="Нашивка 4"/>
              <p:cNvSpPr/>
              <p:nvPr/>
            </p:nvSpPr>
            <p:spPr>
              <a:xfrm>
                <a:off x="33450" y="573574"/>
                <a:ext cx="282880" cy="12447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5080" tIns="5080" rIns="5080" bIns="5080" numCol="1" spcCol="1270" anchor="ctr" anchorCtr="0">
                <a:noAutofit/>
              </a:bodyPr>
              <a:lstStyle/>
              <a:p>
                <a:pPr algn="ctr" defTabSz="391937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9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</a:endParaRPr>
              </a:p>
            </p:txBody>
          </p:sp>
        </p:grpSp>
        <p:pic>
          <p:nvPicPr>
            <p:cNvPr id="32" name="Picture 2" descr="C:\Users\mosintseva-mv\Desktop\vosklitsatelnyy-znak.jpeg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179" t="4361" r="42727" b="4156"/>
            <a:stretch/>
          </p:blipFill>
          <p:spPr bwMode="auto">
            <a:xfrm flipH="1">
              <a:off x="878705" y="5056427"/>
              <a:ext cx="83353" cy="3497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65134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434887" y="198437"/>
            <a:ext cx="762000" cy="838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4" name="Группа 13"/>
          <p:cNvGrpSpPr/>
          <p:nvPr/>
        </p:nvGrpSpPr>
        <p:grpSpPr>
          <a:xfrm>
            <a:off x="116345" y="3"/>
            <a:ext cx="13323430" cy="7559672"/>
            <a:chOff x="133348" y="5279"/>
            <a:chExt cx="13323430" cy="7559672"/>
          </a:xfrm>
        </p:grpSpPr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xmlns="" id="{FC1A2AA4-F40E-4A02-8AC6-2AAA0CC85757}"/>
                </a:ext>
              </a:extLst>
            </p:cNvPr>
            <p:cNvSpPr/>
            <p:nvPr/>
          </p:nvSpPr>
          <p:spPr>
            <a:xfrm>
              <a:off x="214171" y="6528754"/>
              <a:ext cx="45719" cy="862195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456" tIns="45230" rIns="90456" bIns="45230"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xmlns="" id="{184A8634-74C5-416A-BF76-A70A20BA029A}"/>
                </a:ext>
              </a:extLst>
            </p:cNvPr>
            <p:cNvSpPr/>
            <p:nvPr/>
          </p:nvSpPr>
          <p:spPr>
            <a:xfrm>
              <a:off x="133348" y="156637"/>
              <a:ext cx="9637227" cy="668424"/>
            </a:xfrm>
            <a:prstGeom prst="rect">
              <a:avLst/>
            </a:prstGeom>
          </p:spPr>
          <p:txBody>
            <a:bodyPr wrap="square" lIns="90456" tIns="45230" rIns="90456" bIns="45230">
              <a:spAutoFit/>
            </a:bodyPr>
            <a:lstStyle/>
            <a:p>
              <a:pPr>
                <a:lnSpc>
                  <a:spcPts val="4493"/>
                </a:lnSpc>
              </a:pPr>
              <a:r>
                <a:rPr lang="ru-RU" sz="3400" b="1" spc="79" dirty="0" smtClean="0">
                  <a:solidFill>
                    <a:srgbClr val="31356E"/>
                  </a:solidFill>
                  <a:latin typeface="Montserrat" panose="00000500000000000000" pitchFamily="50" charset="-52"/>
                </a:rPr>
                <a:t>ВНЕСЕНИЕ ИЗМЕНЕНИЙ</a:t>
              </a:r>
              <a:endParaRPr lang="ru-RU" sz="3400" b="1" spc="79" dirty="0">
                <a:solidFill>
                  <a:srgbClr val="31356E"/>
                </a:solidFill>
                <a:latin typeface="Montserrat" panose="00000500000000000000" pitchFamily="50" charset="-52"/>
              </a:endParaRPr>
            </a:p>
          </p:txBody>
        </p:sp>
        <p:sp>
          <p:nvSpPr>
            <p:cNvPr id="26" name="Прямоугольник 25">
              <a:extLst>
                <a:ext uri="{FF2B5EF4-FFF2-40B4-BE49-F238E27FC236}">
                  <a16:creationId xmlns:a16="http://schemas.microsoft.com/office/drawing/2014/main" xmlns="" id="{F2055752-AC1E-4A93-B84B-64F599828D20}"/>
                </a:ext>
              </a:extLst>
            </p:cNvPr>
            <p:cNvSpPr/>
            <p:nvPr/>
          </p:nvSpPr>
          <p:spPr>
            <a:xfrm>
              <a:off x="133348" y="625393"/>
              <a:ext cx="9372601" cy="522231"/>
            </a:xfrm>
            <a:prstGeom prst="rect">
              <a:avLst/>
            </a:prstGeom>
          </p:spPr>
          <p:txBody>
            <a:bodyPr wrap="square" lIns="90456" tIns="45230" rIns="90456" bIns="45230">
              <a:spAutoFit/>
            </a:bodyPr>
            <a:lstStyle/>
            <a:p>
              <a:r>
                <a:rPr lang="ru-RU" sz="1800" b="1" spc="79" dirty="0" smtClean="0">
                  <a:solidFill>
                    <a:srgbClr val="31356E"/>
                  </a:solidFill>
                  <a:latin typeface="Montserrat" panose="00000500000000000000" pitchFamily="50" charset="-52"/>
                </a:rPr>
                <a:t> № ФЗ-273 «Об образовании в Российской Федерации»</a:t>
              </a:r>
              <a:r>
                <a:rPr lang="ru-RU" sz="2800" b="1" spc="79" dirty="0" smtClean="0">
                  <a:solidFill>
                    <a:srgbClr val="00B0F0"/>
                  </a:solidFill>
                  <a:latin typeface="Montserrat" panose="00000500000000000000" pitchFamily="50" charset="-52"/>
                </a:rPr>
                <a:t>*</a:t>
              </a:r>
              <a:endParaRPr lang="ru-RU" sz="2800" b="1" dirty="0">
                <a:solidFill>
                  <a:srgbClr val="00B0F0"/>
                </a:solidFill>
                <a:latin typeface="Montserrat" panose="00000500000000000000" pitchFamily="50" charset="-52"/>
              </a:endParaRPr>
            </a:p>
          </p:txBody>
        </p:sp>
        <p:sp>
          <p:nvSpPr>
            <p:cNvPr id="27" name="Прямоугольник с одним вырезанным углом 26">
              <a:extLst>
                <a:ext uri="{FF2B5EF4-FFF2-40B4-BE49-F238E27FC236}">
                  <a16:creationId xmlns:a16="http://schemas.microsoft.com/office/drawing/2014/main" xmlns="" id="{D65A2CF9-CE02-4FCF-8EFA-41DAEA78F7AD}"/>
                </a:ext>
              </a:extLst>
            </p:cNvPr>
            <p:cNvSpPr/>
            <p:nvPr/>
          </p:nvSpPr>
          <p:spPr>
            <a:xfrm flipV="1">
              <a:off x="9734691" y="5279"/>
              <a:ext cx="3722087" cy="7559672"/>
            </a:xfrm>
            <a:prstGeom prst="snip1Rect">
              <a:avLst/>
            </a:prstGeom>
            <a:solidFill>
              <a:srgbClr val="DCE6F2">
                <a:alpha val="6784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456" tIns="45230" rIns="90456" bIns="45230"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Рисунок 5" descr="Вырезка экрана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8434" y="198437"/>
            <a:ext cx="780592" cy="109377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8" name="Прямая соединительная линия 17"/>
          <p:cNvCxnSpPr/>
          <p:nvPr/>
        </p:nvCxnSpPr>
        <p:spPr>
          <a:xfrm flipH="1" flipV="1">
            <a:off x="9710710" y="-3906"/>
            <a:ext cx="6978" cy="7559674"/>
          </a:xfrm>
          <a:prstGeom prst="line">
            <a:avLst/>
          </a:prstGeom>
          <a:ln w="28575">
            <a:solidFill>
              <a:srgbClr val="00006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853A5CD2-1ED5-4BC3-B75C-EA79A2CE6008}"/>
              </a:ext>
            </a:extLst>
          </p:cNvPr>
          <p:cNvSpPr txBox="1"/>
          <p:nvPr/>
        </p:nvSpPr>
        <p:spPr>
          <a:xfrm>
            <a:off x="11059799" y="1349374"/>
            <a:ext cx="1248928" cy="228600"/>
          </a:xfrm>
          <a:prstGeom prst="rect">
            <a:avLst/>
          </a:prstGeom>
          <a:noFill/>
        </p:spPr>
        <p:txBody>
          <a:bodyPr wrap="square" lIns="90456" tIns="45230" rIns="90456" bIns="45230" numCol="1" spcCol="178076">
            <a:noAutofit/>
          </a:bodyPr>
          <a:lstStyle/>
          <a:p>
            <a:pPr>
              <a:lnSpc>
                <a:spcPct val="90000"/>
              </a:lnSpc>
            </a:pPr>
            <a:r>
              <a:rPr lang="ru-RU" sz="1400" b="1" dirty="0" smtClean="0">
                <a:solidFill>
                  <a:srgbClr val="376092"/>
                </a:solidFill>
                <a:latin typeface="Montserrat" panose="00000500000000000000" pitchFamily="50" charset="-52"/>
              </a:rPr>
              <a:t>Ч. 10 СТ. 2</a:t>
            </a:r>
            <a:endParaRPr lang="ru-RU" sz="1400" dirty="0">
              <a:solidFill>
                <a:srgbClr val="376092"/>
              </a:solidFill>
              <a:latin typeface="Montserrat" panose="00000500000000000000" pitchFamily="50" charset="-52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9841475" y="1498598"/>
            <a:ext cx="3421061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/>
              <a:t>10</a:t>
            </a:r>
            <a:r>
              <a:rPr lang="ru-RU" sz="1400" baseline="30000" dirty="0" smtClean="0"/>
              <a:t>1</a:t>
            </a:r>
            <a:r>
              <a:rPr lang="ru-RU" sz="1800" dirty="0" smtClean="0"/>
              <a:t> </a:t>
            </a:r>
            <a:r>
              <a:rPr lang="ru-RU" dirty="0" smtClean="0">
                <a:latin typeface="Montserrat" panose="00000500000000000000" pitchFamily="50" charset="-52"/>
              </a:rPr>
              <a:t>Федеральная основная общеобразовательная программа - учебно-методическая </a:t>
            </a:r>
            <a:r>
              <a:rPr lang="ru-RU" dirty="0">
                <a:latin typeface="Montserrat" panose="00000500000000000000" pitchFamily="50" charset="-52"/>
              </a:rPr>
              <a:t>документация, определяющая единые для Российской Федерации базовые объем и содержание образования определенного уровня и (или) определенной направленности, планируемые результаты освоения образовательной программы.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853A5CD2-1ED5-4BC3-B75C-EA79A2CE6008}"/>
              </a:ext>
            </a:extLst>
          </p:cNvPr>
          <p:cNvSpPr txBox="1"/>
          <p:nvPr/>
        </p:nvSpPr>
        <p:spPr>
          <a:xfrm>
            <a:off x="11078849" y="2762664"/>
            <a:ext cx="1248928" cy="228600"/>
          </a:xfrm>
          <a:prstGeom prst="rect">
            <a:avLst/>
          </a:prstGeom>
          <a:noFill/>
        </p:spPr>
        <p:txBody>
          <a:bodyPr wrap="square" lIns="90456" tIns="45230" rIns="90456" bIns="45230" numCol="1" spcCol="178076">
            <a:noAutofit/>
          </a:bodyPr>
          <a:lstStyle/>
          <a:p>
            <a:pPr>
              <a:lnSpc>
                <a:spcPct val="90000"/>
              </a:lnSpc>
            </a:pPr>
            <a:r>
              <a:rPr lang="ru-RU" sz="1400" b="1" dirty="0" smtClean="0">
                <a:solidFill>
                  <a:srgbClr val="376092"/>
                </a:solidFill>
                <a:latin typeface="Montserrat" panose="00000500000000000000" pitchFamily="50" charset="-52"/>
              </a:rPr>
              <a:t>Ч. 6 СТ. 12</a:t>
            </a:r>
            <a:endParaRPr lang="ru-RU" sz="1400" dirty="0">
              <a:solidFill>
                <a:srgbClr val="376092"/>
              </a:solidFill>
              <a:latin typeface="Montserrat" panose="00000500000000000000" pitchFamily="50" charset="-52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9841474" y="2876964"/>
            <a:ext cx="3421061" cy="28469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/>
              <a:t>6</a:t>
            </a:r>
            <a:r>
              <a:rPr lang="ru-RU" sz="1400" baseline="30000" dirty="0" smtClean="0"/>
              <a:t>2</a:t>
            </a:r>
            <a:r>
              <a:rPr lang="ru-RU" sz="1800" dirty="0" smtClean="0"/>
              <a:t> </a:t>
            </a:r>
            <a:r>
              <a:rPr lang="ru-RU" dirty="0">
                <a:latin typeface="Montserrat" panose="00000500000000000000" pitchFamily="50" charset="-52"/>
              </a:rPr>
              <a:t>Организация, осуществляющая образовательную деятельность по имеющим государственную аккредитацию образовательным программам </a:t>
            </a:r>
            <a:r>
              <a:rPr lang="ru-RU" dirty="0" smtClean="0">
                <a:latin typeface="Montserrat" panose="00000500000000000000" pitchFamily="50" charset="-52"/>
              </a:rPr>
              <a:t>начального общего, </a:t>
            </a:r>
            <a:r>
              <a:rPr lang="ru-RU" dirty="0">
                <a:latin typeface="Montserrat" panose="00000500000000000000" pitchFamily="50" charset="-52"/>
              </a:rPr>
              <a:t>основного общего, среднего общего образования, при разработке соответствующей общеобразовательной программы вправе предусмотреть перераспределение предусмотренного в федеральном учебном плане времени на изучение учебных предметов, по которым не проводится государственная итоговая </a:t>
            </a:r>
            <a:r>
              <a:rPr lang="ru-RU" dirty="0" smtClean="0">
                <a:latin typeface="Montserrat" panose="00000500000000000000" pitchFamily="50" charset="-52"/>
              </a:rPr>
              <a:t>аттестация,  </a:t>
            </a:r>
            <a:r>
              <a:rPr lang="ru-RU" dirty="0">
                <a:latin typeface="Montserrat" panose="00000500000000000000" pitchFamily="50" charset="-52"/>
              </a:rPr>
              <a:t>в пользу изучения иных учебных предметов, в том числе на организацию углубленного изучения отдельных учебных предметов и профильное обучение</a:t>
            </a:r>
          </a:p>
          <a:p>
            <a:pPr algn="just"/>
            <a:endParaRPr lang="ru-RU" dirty="0" smtClean="0">
              <a:latin typeface="Montserrat" panose="00000500000000000000" pitchFamily="50" charset="-52"/>
            </a:endParaRPr>
          </a:p>
          <a:p>
            <a:pPr algn="just"/>
            <a:r>
              <a:rPr lang="ru-RU" dirty="0" smtClean="0">
                <a:latin typeface="Montserrat" panose="00000500000000000000" pitchFamily="50" charset="-52"/>
              </a:rPr>
              <a:t> </a:t>
            </a:r>
          </a:p>
          <a:p>
            <a:pPr algn="just"/>
            <a:r>
              <a:rPr lang="ru-RU" sz="1100" dirty="0" smtClean="0">
                <a:latin typeface="Montserrat" panose="00000500000000000000" pitchFamily="50" charset="-52"/>
              </a:rPr>
              <a:t>.</a:t>
            </a:r>
            <a:endParaRPr lang="ru-RU" sz="1100" dirty="0">
              <a:latin typeface="Montserrat" panose="00000500000000000000" pitchFamily="50" charset="-52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853A5CD2-1ED5-4BC3-B75C-EA79A2CE6008}"/>
              </a:ext>
            </a:extLst>
          </p:cNvPr>
          <p:cNvSpPr txBox="1"/>
          <p:nvPr/>
        </p:nvSpPr>
        <p:spPr>
          <a:xfrm>
            <a:off x="11059799" y="5075237"/>
            <a:ext cx="1248928" cy="228600"/>
          </a:xfrm>
          <a:prstGeom prst="rect">
            <a:avLst/>
          </a:prstGeom>
          <a:noFill/>
        </p:spPr>
        <p:txBody>
          <a:bodyPr wrap="square" lIns="90456" tIns="45230" rIns="90456" bIns="45230" numCol="1" spcCol="178076">
            <a:noAutofit/>
          </a:bodyPr>
          <a:lstStyle/>
          <a:p>
            <a:pPr>
              <a:lnSpc>
                <a:spcPct val="90000"/>
              </a:lnSpc>
            </a:pPr>
            <a:r>
              <a:rPr lang="ru-RU" sz="1400" b="1" dirty="0" smtClean="0">
                <a:solidFill>
                  <a:srgbClr val="376092"/>
                </a:solidFill>
                <a:latin typeface="Montserrat" panose="00000500000000000000" pitchFamily="50" charset="-52"/>
              </a:rPr>
              <a:t>Ч. 6 СТ. 12</a:t>
            </a:r>
            <a:endParaRPr lang="ru-RU" sz="1400" dirty="0">
              <a:solidFill>
                <a:srgbClr val="376092"/>
              </a:solidFill>
              <a:latin typeface="Montserrat" panose="00000500000000000000" pitchFamily="50" charset="-52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9896773" y="5234845"/>
            <a:ext cx="3421061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/>
              <a:t>6</a:t>
            </a:r>
            <a:r>
              <a:rPr lang="ru-RU" sz="1400" baseline="30000" dirty="0" smtClean="0"/>
              <a:t>3</a:t>
            </a:r>
            <a:r>
              <a:rPr lang="ru-RU" sz="1800" dirty="0" smtClean="0"/>
              <a:t> </a:t>
            </a:r>
            <a:r>
              <a:rPr lang="ru-RU" dirty="0" smtClean="0">
                <a:latin typeface="Montserrat" panose="00000500000000000000" pitchFamily="50" charset="-52"/>
              </a:rPr>
              <a:t>При </a:t>
            </a:r>
            <a:r>
              <a:rPr lang="ru-RU" dirty="0">
                <a:latin typeface="Montserrat" panose="00000500000000000000" pitchFamily="50" charset="-52"/>
              </a:rPr>
              <a:t>разработке </a:t>
            </a:r>
            <a:r>
              <a:rPr lang="ru-RU" dirty="0" smtClean="0">
                <a:latin typeface="Montserrat" panose="00000500000000000000" pitchFamily="50" charset="-52"/>
              </a:rPr>
              <a:t>основной образовательной </a:t>
            </a:r>
            <a:r>
              <a:rPr lang="ru-RU" dirty="0">
                <a:latin typeface="Montserrat" panose="00000500000000000000" pitchFamily="50" charset="-52"/>
              </a:rPr>
              <a:t>программы </a:t>
            </a:r>
            <a:r>
              <a:rPr lang="ru-RU" dirty="0" smtClean="0">
                <a:latin typeface="Montserrat" panose="00000500000000000000" pitchFamily="50" charset="-52"/>
              </a:rPr>
              <a:t>организация</a:t>
            </a:r>
            <a:r>
              <a:rPr lang="ru-RU" dirty="0">
                <a:latin typeface="Montserrat" panose="00000500000000000000" pitchFamily="50" charset="-52"/>
              </a:rPr>
              <a:t>, осуществляющая образовательную деятельность по имеющим государственную аккредитацию образовательным программам начального общего, основного общего, среднего общего </a:t>
            </a:r>
            <a:r>
              <a:rPr lang="ru-RU" dirty="0" smtClean="0">
                <a:latin typeface="Montserrat" panose="00000500000000000000" pitchFamily="50" charset="-52"/>
              </a:rPr>
              <a:t>образования предусматривают непосредственное применение при реализации обязательной части образовательной программы НОО федеральных рабочих программ по учебным предметам «Русский язык», «Литературное чтение», «Окружающий мир», а при реализации обязательной части ОО и СОО – «Русский язык», «Литература», «История», «Обществознание», «География», «ОБЖ»</a:t>
            </a:r>
            <a:endParaRPr lang="ru-RU" dirty="0">
              <a:latin typeface="Montserrat" panose="00000500000000000000" pitchFamily="50" charset="-52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543983932"/>
              </p:ext>
            </p:extLst>
          </p:nvPr>
        </p:nvGraphicFramePr>
        <p:xfrm>
          <a:off x="196214" y="1010437"/>
          <a:ext cx="9372601" cy="28955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2" name="Picture 52" descr="C:\Users\1\Downloads\kisspng-contract-computer-icons-clip-art-documents-5b23d22ddcd995.0767335915290742219046.png"/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884502" y="1367432"/>
            <a:ext cx="440192" cy="436253"/>
          </a:xfrm>
          <a:prstGeom prst="rect">
            <a:avLst/>
          </a:prstGeom>
          <a:noFill/>
        </p:spPr>
      </p:pic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136049491"/>
              </p:ext>
            </p:extLst>
          </p:nvPr>
        </p:nvGraphicFramePr>
        <p:xfrm>
          <a:off x="398920" y="4077228"/>
          <a:ext cx="9090026" cy="23696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319086" y="6523478"/>
            <a:ext cx="916985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0B0F0"/>
                </a:solidFill>
                <a:latin typeface="Montserrat" panose="00000500000000000000" pitchFamily="50" charset="-52"/>
              </a:rPr>
              <a:t>* Федеральный закон от 24 сентября 2022 г. № 371-ФЗ «О внесении изменений в Федеральный закон «Об образовании в Российской Федерации» и статью 1 Федерального закона «Об обязательных требованиях в Российской Федерации»</a:t>
            </a:r>
            <a:endParaRPr lang="ru-RU" sz="1400" b="1" dirty="0">
              <a:solidFill>
                <a:srgbClr val="00B0F0"/>
              </a:solidFill>
              <a:latin typeface="Montserrat" panose="00000500000000000000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549845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434887" y="198437"/>
            <a:ext cx="762000" cy="838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4" name="Группа 13"/>
          <p:cNvGrpSpPr/>
          <p:nvPr/>
        </p:nvGrpSpPr>
        <p:grpSpPr>
          <a:xfrm>
            <a:off x="116345" y="3"/>
            <a:ext cx="13323430" cy="7559672"/>
            <a:chOff x="133348" y="5279"/>
            <a:chExt cx="13323430" cy="7559672"/>
          </a:xfrm>
        </p:grpSpPr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xmlns="" id="{184A8634-74C5-416A-BF76-A70A20BA029A}"/>
                </a:ext>
              </a:extLst>
            </p:cNvPr>
            <p:cNvSpPr/>
            <p:nvPr/>
          </p:nvSpPr>
          <p:spPr>
            <a:xfrm>
              <a:off x="133348" y="156637"/>
              <a:ext cx="9637227" cy="668424"/>
            </a:xfrm>
            <a:prstGeom prst="rect">
              <a:avLst/>
            </a:prstGeom>
          </p:spPr>
          <p:txBody>
            <a:bodyPr wrap="square" lIns="90456" tIns="45230" rIns="90456" bIns="45230">
              <a:spAutoFit/>
            </a:bodyPr>
            <a:lstStyle/>
            <a:p>
              <a:pPr>
                <a:lnSpc>
                  <a:spcPts val="4493"/>
                </a:lnSpc>
              </a:pPr>
              <a:r>
                <a:rPr lang="ru-RU" sz="3400" b="1" spc="79" dirty="0" smtClean="0">
                  <a:solidFill>
                    <a:srgbClr val="31356E"/>
                  </a:solidFill>
                  <a:latin typeface="Montserrat" panose="00000500000000000000" pitchFamily="50" charset="-52"/>
                </a:rPr>
                <a:t>ВНЕСЕНИЕ ИЗМЕНЕНИЙ</a:t>
              </a:r>
              <a:endParaRPr lang="ru-RU" sz="3400" b="1" spc="79" dirty="0">
                <a:solidFill>
                  <a:srgbClr val="31356E"/>
                </a:solidFill>
                <a:latin typeface="Montserrat" panose="00000500000000000000" pitchFamily="50" charset="-52"/>
              </a:endParaRPr>
            </a:p>
          </p:txBody>
        </p:sp>
        <p:sp>
          <p:nvSpPr>
            <p:cNvPr id="26" name="Прямоугольник 25">
              <a:extLst>
                <a:ext uri="{FF2B5EF4-FFF2-40B4-BE49-F238E27FC236}">
                  <a16:creationId xmlns:a16="http://schemas.microsoft.com/office/drawing/2014/main" xmlns="" id="{F2055752-AC1E-4A93-B84B-64F599828D20}"/>
                </a:ext>
              </a:extLst>
            </p:cNvPr>
            <p:cNvSpPr/>
            <p:nvPr/>
          </p:nvSpPr>
          <p:spPr>
            <a:xfrm>
              <a:off x="133348" y="625393"/>
              <a:ext cx="9372601" cy="522231"/>
            </a:xfrm>
            <a:prstGeom prst="rect">
              <a:avLst/>
            </a:prstGeom>
          </p:spPr>
          <p:txBody>
            <a:bodyPr wrap="square" lIns="90456" tIns="45230" rIns="90456" bIns="45230">
              <a:spAutoFit/>
            </a:bodyPr>
            <a:lstStyle/>
            <a:p>
              <a:r>
                <a:rPr lang="ru-RU" sz="1800" b="1" spc="79" dirty="0" smtClean="0">
                  <a:solidFill>
                    <a:srgbClr val="31356E"/>
                  </a:solidFill>
                  <a:latin typeface="Montserrat" panose="00000500000000000000" pitchFamily="50" charset="-52"/>
                </a:rPr>
                <a:t> № ФЗ-273 «Об образовании в Российской Федерации»</a:t>
              </a:r>
              <a:r>
                <a:rPr lang="ru-RU" sz="2800" b="1" spc="79" dirty="0" smtClean="0">
                  <a:solidFill>
                    <a:srgbClr val="00B0F0"/>
                  </a:solidFill>
                  <a:latin typeface="Montserrat" panose="00000500000000000000" pitchFamily="50" charset="-52"/>
                </a:rPr>
                <a:t>*</a:t>
              </a:r>
              <a:endParaRPr lang="ru-RU" sz="2800" b="1" dirty="0">
                <a:solidFill>
                  <a:srgbClr val="00B0F0"/>
                </a:solidFill>
                <a:latin typeface="Montserrat" panose="00000500000000000000" pitchFamily="50" charset="-52"/>
              </a:endParaRPr>
            </a:p>
          </p:txBody>
        </p:sp>
        <p:sp>
          <p:nvSpPr>
            <p:cNvPr id="27" name="Прямоугольник с одним вырезанным углом 26">
              <a:extLst>
                <a:ext uri="{FF2B5EF4-FFF2-40B4-BE49-F238E27FC236}">
                  <a16:creationId xmlns:a16="http://schemas.microsoft.com/office/drawing/2014/main" xmlns="" id="{D65A2CF9-CE02-4FCF-8EFA-41DAEA78F7AD}"/>
                </a:ext>
              </a:extLst>
            </p:cNvPr>
            <p:cNvSpPr/>
            <p:nvPr/>
          </p:nvSpPr>
          <p:spPr>
            <a:xfrm flipV="1">
              <a:off x="9734691" y="5279"/>
              <a:ext cx="3722087" cy="7559672"/>
            </a:xfrm>
            <a:prstGeom prst="snip1Rect">
              <a:avLst/>
            </a:prstGeom>
            <a:solidFill>
              <a:srgbClr val="DCE6F2">
                <a:alpha val="6784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456" tIns="45230" rIns="90456" bIns="45230"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Рисунок 5" descr="Вырезка экрана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8434" y="198437"/>
            <a:ext cx="780592" cy="109377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8" name="Прямая соединительная линия 17"/>
          <p:cNvCxnSpPr/>
          <p:nvPr/>
        </p:nvCxnSpPr>
        <p:spPr>
          <a:xfrm flipH="1" flipV="1">
            <a:off x="9710710" y="-3906"/>
            <a:ext cx="6978" cy="7559674"/>
          </a:xfrm>
          <a:prstGeom prst="line">
            <a:avLst/>
          </a:prstGeom>
          <a:ln w="28575">
            <a:solidFill>
              <a:srgbClr val="00006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853A5CD2-1ED5-4BC3-B75C-EA79A2CE6008}"/>
              </a:ext>
            </a:extLst>
          </p:cNvPr>
          <p:cNvSpPr txBox="1"/>
          <p:nvPr/>
        </p:nvSpPr>
        <p:spPr>
          <a:xfrm>
            <a:off x="11059799" y="1349374"/>
            <a:ext cx="1248928" cy="228600"/>
          </a:xfrm>
          <a:prstGeom prst="rect">
            <a:avLst/>
          </a:prstGeom>
          <a:noFill/>
        </p:spPr>
        <p:txBody>
          <a:bodyPr wrap="square" lIns="90456" tIns="45230" rIns="90456" bIns="45230" numCol="1" spcCol="178076">
            <a:noAutofit/>
          </a:bodyPr>
          <a:lstStyle/>
          <a:p>
            <a:pPr>
              <a:lnSpc>
                <a:spcPct val="90000"/>
              </a:lnSpc>
            </a:pPr>
            <a:r>
              <a:rPr lang="ru-RU" sz="1400" b="1" dirty="0" smtClean="0">
                <a:solidFill>
                  <a:srgbClr val="376092"/>
                </a:solidFill>
                <a:latin typeface="Montserrat" panose="00000500000000000000" pitchFamily="50" charset="-52"/>
              </a:rPr>
              <a:t>Ч. 10 СТ. 2</a:t>
            </a:r>
            <a:endParaRPr lang="ru-RU" sz="1400" dirty="0">
              <a:solidFill>
                <a:srgbClr val="376092"/>
              </a:solidFill>
              <a:latin typeface="Montserrat" panose="00000500000000000000" pitchFamily="50" charset="-52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9841475" y="1498598"/>
            <a:ext cx="3421061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/>
              <a:t>10</a:t>
            </a:r>
            <a:r>
              <a:rPr lang="ru-RU" sz="1400" baseline="30000" dirty="0" smtClean="0"/>
              <a:t>1</a:t>
            </a:r>
            <a:r>
              <a:rPr lang="ru-RU" sz="1800" dirty="0" smtClean="0"/>
              <a:t> </a:t>
            </a:r>
            <a:r>
              <a:rPr lang="ru-RU" dirty="0" smtClean="0">
                <a:latin typeface="Montserrat" panose="00000500000000000000" pitchFamily="50" charset="-52"/>
              </a:rPr>
              <a:t>Федеральная основная общеобразовательная программа - учебно-методическая </a:t>
            </a:r>
            <a:r>
              <a:rPr lang="ru-RU" dirty="0">
                <a:latin typeface="Montserrat" panose="00000500000000000000" pitchFamily="50" charset="-52"/>
              </a:rPr>
              <a:t>документация, определяющая единые для Российской Федерации базовые объем и содержание образования определенного уровня и (или) определенной направленности, планируемые результаты освоения образовательной программы.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853A5CD2-1ED5-4BC3-B75C-EA79A2CE6008}"/>
              </a:ext>
            </a:extLst>
          </p:cNvPr>
          <p:cNvSpPr txBox="1"/>
          <p:nvPr/>
        </p:nvSpPr>
        <p:spPr>
          <a:xfrm>
            <a:off x="11078849" y="2762664"/>
            <a:ext cx="1248928" cy="228600"/>
          </a:xfrm>
          <a:prstGeom prst="rect">
            <a:avLst/>
          </a:prstGeom>
          <a:noFill/>
        </p:spPr>
        <p:txBody>
          <a:bodyPr wrap="square" lIns="90456" tIns="45230" rIns="90456" bIns="45230" numCol="1" spcCol="178076">
            <a:noAutofit/>
          </a:bodyPr>
          <a:lstStyle/>
          <a:p>
            <a:pPr>
              <a:lnSpc>
                <a:spcPct val="90000"/>
              </a:lnSpc>
            </a:pPr>
            <a:r>
              <a:rPr lang="ru-RU" sz="1400" b="1" dirty="0" smtClean="0">
                <a:solidFill>
                  <a:srgbClr val="376092"/>
                </a:solidFill>
                <a:latin typeface="Montserrat" panose="00000500000000000000" pitchFamily="50" charset="-52"/>
              </a:rPr>
              <a:t>Ч. 6 СТ. 12</a:t>
            </a:r>
            <a:endParaRPr lang="ru-RU" sz="1400" dirty="0">
              <a:solidFill>
                <a:srgbClr val="376092"/>
              </a:solidFill>
              <a:latin typeface="Montserrat" panose="00000500000000000000" pitchFamily="50" charset="-52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9841474" y="2876964"/>
            <a:ext cx="3421061" cy="28469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/>
              <a:t>6</a:t>
            </a:r>
            <a:r>
              <a:rPr lang="ru-RU" sz="1400" baseline="30000" dirty="0" smtClean="0"/>
              <a:t>2</a:t>
            </a:r>
            <a:r>
              <a:rPr lang="ru-RU" sz="1800" dirty="0" smtClean="0"/>
              <a:t> </a:t>
            </a:r>
            <a:r>
              <a:rPr lang="ru-RU" dirty="0">
                <a:latin typeface="Montserrat" panose="00000500000000000000" pitchFamily="50" charset="-52"/>
              </a:rPr>
              <a:t>Организация, осуществляющая образовательную деятельность по имеющим государственную аккредитацию образовательным программам </a:t>
            </a:r>
            <a:r>
              <a:rPr lang="ru-RU" dirty="0" smtClean="0">
                <a:latin typeface="Montserrat" panose="00000500000000000000" pitchFamily="50" charset="-52"/>
              </a:rPr>
              <a:t>начального общего, </a:t>
            </a:r>
            <a:r>
              <a:rPr lang="ru-RU" dirty="0">
                <a:latin typeface="Montserrat" panose="00000500000000000000" pitchFamily="50" charset="-52"/>
              </a:rPr>
              <a:t>основного общего, среднего общего образования, при разработке соответствующей общеобразовательной программы вправе предусмотреть перераспределение предусмотренного в федеральном учебном плане времени на изучение учебных предметов, по которым не проводится государственная итоговая </a:t>
            </a:r>
            <a:r>
              <a:rPr lang="ru-RU" dirty="0" smtClean="0">
                <a:latin typeface="Montserrat" panose="00000500000000000000" pitchFamily="50" charset="-52"/>
              </a:rPr>
              <a:t>аттестация,  </a:t>
            </a:r>
            <a:r>
              <a:rPr lang="ru-RU" dirty="0">
                <a:latin typeface="Montserrat" panose="00000500000000000000" pitchFamily="50" charset="-52"/>
              </a:rPr>
              <a:t>в пользу изучения иных учебных предметов, в том числе на организацию углубленного изучения отдельных учебных предметов и профильное обучение</a:t>
            </a:r>
          </a:p>
          <a:p>
            <a:pPr algn="just"/>
            <a:endParaRPr lang="ru-RU" dirty="0" smtClean="0">
              <a:latin typeface="Montserrat" panose="00000500000000000000" pitchFamily="50" charset="-52"/>
            </a:endParaRPr>
          </a:p>
          <a:p>
            <a:pPr algn="just"/>
            <a:r>
              <a:rPr lang="ru-RU" dirty="0" smtClean="0">
                <a:latin typeface="Montserrat" panose="00000500000000000000" pitchFamily="50" charset="-52"/>
              </a:rPr>
              <a:t> </a:t>
            </a:r>
          </a:p>
          <a:p>
            <a:pPr algn="just"/>
            <a:r>
              <a:rPr lang="ru-RU" sz="1100" dirty="0" smtClean="0">
                <a:latin typeface="Montserrat" panose="00000500000000000000" pitchFamily="50" charset="-52"/>
              </a:rPr>
              <a:t>.</a:t>
            </a:r>
            <a:endParaRPr lang="ru-RU" sz="1100" dirty="0">
              <a:latin typeface="Montserrat" panose="00000500000000000000" pitchFamily="50" charset="-52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853A5CD2-1ED5-4BC3-B75C-EA79A2CE6008}"/>
              </a:ext>
            </a:extLst>
          </p:cNvPr>
          <p:cNvSpPr txBox="1"/>
          <p:nvPr/>
        </p:nvSpPr>
        <p:spPr>
          <a:xfrm>
            <a:off x="11059799" y="5075237"/>
            <a:ext cx="1248928" cy="228600"/>
          </a:xfrm>
          <a:prstGeom prst="rect">
            <a:avLst/>
          </a:prstGeom>
          <a:noFill/>
        </p:spPr>
        <p:txBody>
          <a:bodyPr wrap="square" lIns="90456" tIns="45230" rIns="90456" bIns="45230" numCol="1" spcCol="178076">
            <a:noAutofit/>
          </a:bodyPr>
          <a:lstStyle/>
          <a:p>
            <a:pPr>
              <a:lnSpc>
                <a:spcPct val="90000"/>
              </a:lnSpc>
            </a:pPr>
            <a:r>
              <a:rPr lang="ru-RU" sz="1400" b="1" dirty="0" smtClean="0">
                <a:solidFill>
                  <a:srgbClr val="376092"/>
                </a:solidFill>
                <a:latin typeface="Montserrat" panose="00000500000000000000" pitchFamily="50" charset="-52"/>
              </a:rPr>
              <a:t>Ч. 6 СТ. 12</a:t>
            </a:r>
            <a:endParaRPr lang="ru-RU" sz="1400" dirty="0">
              <a:solidFill>
                <a:srgbClr val="376092"/>
              </a:solidFill>
              <a:latin typeface="Montserrat" panose="00000500000000000000" pitchFamily="50" charset="-52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9896773" y="5234845"/>
            <a:ext cx="3421061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/>
              <a:t>6</a:t>
            </a:r>
            <a:r>
              <a:rPr lang="ru-RU" sz="1400" baseline="30000" dirty="0" smtClean="0"/>
              <a:t>3</a:t>
            </a:r>
            <a:r>
              <a:rPr lang="ru-RU" sz="1800" dirty="0" smtClean="0"/>
              <a:t> </a:t>
            </a:r>
            <a:r>
              <a:rPr lang="ru-RU" dirty="0" smtClean="0">
                <a:latin typeface="Montserrat" panose="00000500000000000000" pitchFamily="50" charset="-52"/>
              </a:rPr>
              <a:t>При </a:t>
            </a:r>
            <a:r>
              <a:rPr lang="ru-RU" dirty="0">
                <a:latin typeface="Montserrat" panose="00000500000000000000" pitchFamily="50" charset="-52"/>
              </a:rPr>
              <a:t>разработке </a:t>
            </a:r>
            <a:r>
              <a:rPr lang="ru-RU" dirty="0" smtClean="0">
                <a:latin typeface="Montserrat" panose="00000500000000000000" pitchFamily="50" charset="-52"/>
              </a:rPr>
              <a:t>основной образовательной </a:t>
            </a:r>
            <a:r>
              <a:rPr lang="ru-RU" dirty="0">
                <a:latin typeface="Montserrat" panose="00000500000000000000" pitchFamily="50" charset="-52"/>
              </a:rPr>
              <a:t>программы </a:t>
            </a:r>
            <a:r>
              <a:rPr lang="ru-RU" dirty="0" smtClean="0">
                <a:latin typeface="Montserrat" panose="00000500000000000000" pitchFamily="50" charset="-52"/>
              </a:rPr>
              <a:t>организация</a:t>
            </a:r>
            <a:r>
              <a:rPr lang="ru-RU" dirty="0">
                <a:latin typeface="Montserrat" panose="00000500000000000000" pitchFamily="50" charset="-52"/>
              </a:rPr>
              <a:t>, осуществляющая образовательную деятельность по имеющим государственную аккредитацию образовательным программам начального общего, основного общего, среднего общего </a:t>
            </a:r>
            <a:r>
              <a:rPr lang="ru-RU" dirty="0" smtClean="0">
                <a:latin typeface="Montserrat" panose="00000500000000000000" pitchFamily="50" charset="-52"/>
              </a:rPr>
              <a:t>образования предусматривают непосредственное применение при реализации обязательной части образовательной программы НОО федеральных рабочих программ по учебным предметам «Русский язык», «Литературное чтение», «Окружающий мир», а при реализации обязательной части ОО и СОО – «Русский язык», «Литература», «История», «Обществознание», «География», «ОБЖ»</a:t>
            </a:r>
            <a:endParaRPr lang="ru-RU" dirty="0">
              <a:latin typeface="Montserrat" panose="00000500000000000000" pitchFamily="50" charset="-52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46179" y="2354160"/>
            <a:ext cx="921361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750310" hangingPunct="0"/>
            <a:r>
              <a:rPr lang="ru-RU" sz="2000" dirty="0" smtClean="0">
                <a:solidFill>
                  <a:srgbClr val="000066"/>
                </a:solidFill>
                <a:latin typeface="Montserrat" charset="0"/>
                <a:ea typeface="Roboto"/>
                <a:cs typeface="Montserrat" charset="0"/>
              </a:rPr>
              <a:t>Примерная рабочая программа </a:t>
            </a:r>
            <a:r>
              <a:rPr lang="ru-RU" sz="2000" dirty="0" smtClean="0">
                <a:solidFill>
                  <a:srgbClr val="FF0000"/>
                </a:solidFill>
                <a:latin typeface="Montserrat" charset="0"/>
                <a:ea typeface="Roboto"/>
                <a:cs typeface="Montserrat" charset="0"/>
              </a:rPr>
              <a:t>учебного предмета «Музыка» </a:t>
            </a:r>
            <a:r>
              <a:rPr lang="ru-RU" sz="2000" dirty="0" smtClean="0">
                <a:solidFill>
                  <a:srgbClr val="000066"/>
                </a:solidFill>
                <a:latin typeface="Montserrat" charset="0"/>
                <a:ea typeface="Roboto"/>
                <a:cs typeface="Montserrat" charset="0"/>
              </a:rPr>
              <a:t>предполагает модульное построение содержания обучения (каждый модуль состоит </a:t>
            </a:r>
            <a:r>
              <a:rPr lang="en-US" sz="2000" dirty="0" smtClean="0">
                <a:solidFill>
                  <a:srgbClr val="000066"/>
                </a:solidFill>
                <a:latin typeface="Montserrat" charset="0"/>
                <a:ea typeface="Roboto"/>
                <a:cs typeface="Montserrat" charset="0"/>
              </a:rPr>
              <a:t/>
            </a:r>
            <a:br>
              <a:rPr lang="en-US" sz="2000" dirty="0" smtClean="0">
                <a:solidFill>
                  <a:srgbClr val="000066"/>
                </a:solidFill>
                <a:latin typeface="Montserrat" charset="0"/>
                <a:ea typeface="Roboto"/>
                <a:cs typeface="Montserrat" charset="0"/>
              </a:rPr>
            </a:br>
            <a:r>
              <a:rPr lang="ru-RU" sz="2000" dirty="0" smtClean="0">
                <a:solidFill>
                  <a:srgbClr val="000066"/>
                </a:solidFill>
                <a:latin typeface="Montserrat" charset="0"/>
                <a:ea typeface="Roboto"/>
                <a:cs typeface="Montserrat" charset="0"/>
              </a:rPr>
              <a:t>из нескольких блоков), при котором образовательная организация обладает большей свободой в распределении учебных часов, так как некоторые блоки могут быть опущены, если данный материал был хорошо освоен в начальной школе.</a:t>
            </a:r>
            <a:endParaRPr lang="ru-RU" sz="2000" dirty="0">
              <a:solidFill>
                <a:srgbClr val="000066"/>
              </a:solidFill>
              <a:latin typeface="Montserrat" charset="0"/>
              <a:ea typeface="Roboto"/>
              <a:cs typeface="Montserrat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95287" y="1460488"/>
            <a:ext cx="89153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Montserrat" charset="0"/>
                <a:cs typeface="Montserrat" charset="0"/>
              </a:rPr>
              <a:t>Пример на уровне основного общего образования </a:t>
            </a:r>
            <a:br>
              <a:rPr lang="ru-RU" sz="2400" b="1" dirty="0" smtClean="0">
                <a:solidFill>
                  <a:srgbClr val="FF0000"/>
                </a:solidFill>
                <a:latin typeface="Montserrat" charset="0"/>
                <a:cs typeface="Montserrat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Montserrat" charset="0"/>
                <a:cs typeface="Montserrat" charset="0"/>
              </a:rPr>
              <a:t>(5-9 классы)</a:t>
            </a:r>
            <a:endParaRPr lang="ru-RU" sz="2400" b="1" dirty="0">
              <a:solidFill>
                <a:srgbClr val="FF0000"/>
              </a:solidFill>
              <a:latin typeface="Montserrat" charset="0"/>
              <a:cs typeface="Montserrat" charset="0"/>
            </a:endParaRPr>
          </a:p>
        </p:txBody>
      </p:sp>
      <p:graphicFrame>
        <p:nvGraphicFramePr>
          <p:cNvPr id="23" name="Таблица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5269827"/>
              </p:ext>
            </p:extLst>
          </p:nvPr>
        </p:nvGraphicFramePr>
        <p:xfrm>
          <a:off x="236250" y="4618037"/>
          <a:ext cx="9291777" cy="193040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097259"/>
                <a:gridCol w="3097259"/>
                <a:gridCol w="309725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Учебные</a:t>
                      </a:r>
                      <a:r>
                        <a:rPr lang="ru-RU" sz="1800" baseline="0" dirty="0" smtClean="0"/>
                        <a:t> предметы</a:t>
                      </a:r>
                      <a:endParaRPr lang="ru-RU" sz="1800" dirty="0">
                        <a:latin typeface="Montserrat" charset="0"/>
                        <a:cs typeface="Montserrat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Объем часов, отводимых </a:t>
                      </a:r>
                      <a:br>
                        <a:rPr lang="ru-RU" sz="1800" dirty="0" smtClean="0"/>
                      </a:br>
                      <a:r>
                        <a:rPr lang="ru-RU" sz="1800" dirty="0" smtClean="0"/>
                        <a:t>на изучение предмета </a:t>
                      </a:r>
                      <a:br>
                        <a:rPr lang="ru-RU" sz="1800" dirty="0" smtClean="0"/>
                      </a:br>
                      <a:r>
                        <a:rPr lang="ru-RU" sz="1800" dirty="0" smtClean="0"/>
                        <a:t>в настоящее время</a:t>
                      </a:r>
                      <a:endParaRPr lang="ru-RU" sz="1800" dirty="0">
                        <a:latin typeface="Montserrat" charset="0"/>
                        <a:cs typeface="Montserrat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39801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Объем часов, отводимых </a:t>
                      </a:r>
                    </a:p>
                    <a:p>
                      <a:pPr marL="0" marR="0" indent="0" algn="ctr" defTabSz="39801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на изучение предмета после принятия изменений </a:t>
                      </a:r>
                      <a:br>
                        <a:rPr lang="ru-RU" sz="1800" dirty="0" smtClean="0"/>
                      </a:br>
                      <a:r>
                        <a:rPr lang="ru-RU" sz="1800" dirty="0" smtClean="0"/>
                        <a:t>в</a:t>
                      </a:r>
                      <a:r>
                        <a:rPr lang="ru-RU" sz="1800" baseline="0" dirty="0" smtClean="0"/>
                        <a:t> ФЗ-273</a:t>
                      </a:r>
                      <a:endParaRPr lang="ru-RU" sz="1800" dirty="0" smtClean="0">
                        <a:latin typeface="Montserrat" charset="0"/>
                        <a:cs typeface="Montserrat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n>
                            <a:solidFill>
                              <a:schemeClr val="tx2">
                                <a:lumMod val="75000"/>
                              </a:schemeClr>
                            </a:solidFill>
                          </a:ln>
                        </a:rPr>
                        <a:t>Музыка</a:t>
                      </a:r>
                      <a:endParaRPr lang="ru-RU" sz="1800" b="1" dirty="0">
                        <a:ln>
                          <a:solidFill>
                            <a:schemeClr val="tx2">
                              <a:lumMod val="75000"/>
                            </a:schemeClr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Montserrat" charset="0"/>
                        <a:cs typeface="Montserrat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n>
                            <a:solidFill>
                              <a:schemeClr val="tx2">
                                <a:lumMod val="75000"/>
                              </a:schemeClr>
                            </a:solidFill>
                          </a:ln>
                        </a:rPr>
                        <a:t>136 часов</a:t>
                      </a:r>
                      <a:endParaRPr lang="ru-RU" sz="1800" b="1" dirty="0">
                        <a:ln>
                          <a:solidFill>
                            <a:schemeClr val="tx2">
                              <a:lumMod val="75000"/>
                            </a:schemeClr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Montserrat" charset="0"/>
                        <a:cs typeface="Montserrat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n>
                            <a:solidFill>
                              <a:schemeClr val="tx2">
                                <a:lumMod val="75000"/>
                              </a:schemeClr>
                            </a:solidFill>
                          </a:ln>
                        </a:rPr>
                        <a:t>102 часа</a:t>
                      </a:r>
                      <a:endParaRPr lang="ru-RU" sz="1800" b="1" dirty="0">
                        <a:ln>
                          <a:solidFill>
                            <a:schemeClr val="tx2">
                              <a:lumMod val="75000"/>
                            </a:schemeClr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Montserrat" charset="0"/>
                        <a:cs typeface="Montserrat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n>
                            <a:solidFill>
                              <a:schemeClr val="tx2">
                                <a:lumMod val="75000"/>
                              </a:schemeClr>
                            </a:solidFill>
                          </a:ln>
                        </a:rPr>
                        <a:t>Физика</a:t>
                      </a:r>
                      <a:endParaRPr lang="ru-RU" sz="1800" b="1" dirty="0">
                        <a:ln>
                          <a:solidFill>
                            <a:schemeClr val="tx2">
                              <a:lumMod val="75000"/>
                            </a:schemeClr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Montserrat" charset="0"/>
                        <a:cs typeface="Montserrat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n>
                            <a:solidFill>
                              <a:schemeClr val="tx2">
                                <a:lumMod val="75000"/>
                              </a:schemeClr>
                            </a:solidFill>
                          </a:ln>
                        </a:rPr>
                        <a:t>238 часов</a:t>
                      </a:r>
                      <a:endParaRPr lang="ru-RU" sz="1800" b="1" dirty="0">
                        <a:ln>
                          <a:solidFill>
                            <a:schemeClr val="tx2">
                              <a:lumMod val="75000"/>
                            </a:schemeClr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Montserrat" charset="0"/>
                        <a:cs typeface="Montserrat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n>
                            <a:solidFill>
                              <a:schemeClr val="tx2">
                                <a:lumMod val="75000"/>
                              </a:schemeClr>
                            </a:solidFill>
                          </a:ln>
                        </a:rPr>
                        <a:t>272 часа</a:t>
                      </a:r>
                      <a:endParaRPr lang="ru-RU" sz="1800" b="1" dirty="0">
                        <a:ln>
                          <a:solidFill>
                            <a:schemeClr val="tx2">
                              <a:lumMod val="75000"/>
                            </a:schemeClr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Montserrat" charset="0"/>
                        <a:cs typeface="Montserrat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25" name="Прямоугольник 24"/>
          <p:cNvSpPr/>
          <p:nvPr/>
        </p:nvSpPr>
        <p:spPr>
          <a:xfrm>
            <a:off x="319087" y="6691975"/>
            <a:ext cx="916985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0B0F0"/>
                </a:solidFill>
                <a:latin typeface="Montserrat" panose="00000500000000000000" pitchFamily="50" charset="-52"/>
              </a:rPr>
              <a:t>* Федеральный закон от 24 сентября 2022 г. № 371-ФЗ «О внесении изменений в Федеральный закон «Об образовании в Российской Федерации» и статью 1 Федерального закона «Об обязательных требованиях в Российской Федерации»</a:t>
            </a:r>
            <a:endParaRPr lang="ru-RU" sz="1400" b="1" dirty="0">
              <a:solidFill>
                <a:srgbClr val="00B0F0"/>
              </a:solidFill>
              <a:latin typeface="Montserrat" panose="00000500000000000000" pitchFamily="50" charset="-52"/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xmlns="" id="{FC1A2AA4-F40E-4A02-8AC6-2AAA0CC85757}"/>
              </a:ext>
            </a:extLst>
          </p:cNvPr>
          <p:cNvSpPr/>
          <p:nvPr/>
        </p:nvSpPr>
        <p:spPr>
          <a:xfrm>
            <a:off x="197168" y="6691975"/>
            <a:ext cx="45719" cy="69369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456" tIns="45230" rIns="90456" bIns="45230"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446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7261809" y="17414"/>
            <a:ext cx="6192050" cy="7559723"/>
            <a:chOff x="7243467" y="1373"/>
            <a:chExt cx="6192050" cy="7559723"/>
          </a:xfrm>
        </p:grpSpPr>
        <p:sp>
          <p:nvSpPr>
            <p:cNvPr id="21" name="Прямоугольный треугольник 20">
              <a:extLst>
                <a:ext uri="{FF2B5EF4-FFF2-40B4-BE49-F238E27FC236}">
                  <a16:creationId xmlns:a16="http://schemas.microsoft.com/office/drawing/2014/main" xmlns="" id="{517720EA-ACB5-4F4B-AF15-51BE59E6632F}"/>
                </a:ext>
              </a:extLst>
            </p:cNvPr>
            <p:cNvSpPr/>
            <p:nvPr/>
          </p:nvSpPr>
          <p:spPr>
            <a:xfrm flipV="1">
              <a:off x="7243467" y="1373"/>
              <a:ext cx="5284625" cy="7559673"/>
            </a:xfrm>
            <a:prstGeom prst="rtTriangle">
              <a:avLst/>
            </a:prstGeom>
            <a:solidFill>
              <a:schemeClr val="bg1"/>
            </a:solidFill>
          </p:spPr>
          <p:txBody>
            <a:bodyPr rtlCol="0" anchor="ctr"/>
            <a:lstStyle/>
            <a:p>
              <a:pPr algn="ctr"/>
              <a:endParaRPr lang="ru-RU" dirty="0">
                <a:solidFill>
                  <a:prstClr val="black"/>
                </a:solidFill>
                <a:latin typeface="Montserrat" panose="00000500000000000000" pitchFamily="50" charset="-52"/>
              </a:endParaRPr>
            </a:p>
          </p:txBody>
        </p:sp>
        <p:sp>
          <p:nvSpPr>
            <p:cNvPr id="25" name="Равнобедренный треугольник 24">
              <a:extLst>
                <a:ext uri="{FF2B5EF4-FFF2-40B4-BE49-F238E27FC236}">
                  <a16:creationId xmlns:a16="http://schemas.microsoft.com/office/drawing/2014/main" xmlns="" id="{D65A2CF9-CE02-4FCF-8EFA-41DAEA78F7AD}"/>
                </a:ext>
              </a:extLst>
            </p:cNvPr>
            <p:cNvSpPr/>
            <p:nvPr/>
          </p:nvSpPr>
          <p:spPr>
            <a:xfrm rot="5400000" flipV="1">
              <a:off x="8926742" y="3052320"/>
              <a:ext cx="7559722" cy="1457829"/>
            </a:xfrm>
            <a:prstGeom prst="triangle">
              <a:avLst/>
            </a:prstGeom>
            <a:solidFill>
              <a:srgbClr val="DCE6F2">
                <a:alpha val="6784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456" tIns="45230" rIns="90456" bIns="45230"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3" name="Прямоугольник 2"/>
            <p:cNvSpPr/>
            <p:nvPr/>
          </p:nvSpPr>
          <p:spPr>
            <a:xfrm>
              <a:off x="12815887" y="7056437"/>
              <a:ext cx="381000" cy="304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2" name="Рисунок 11" descr="Изображение выглядит как текст&#10;&#10;Автоматически созданное описание">
            <a:extLst>
              <a:ext uri="{FF2B5EF4-FFF2-40B4-BE49-F238E27FC236}">
                <a16:creationId xmlns="" xmlns:a16="http://schemas.microsoft.com/office/drawing/2014/main" id="{A3EE865C-EEFC-4F85-81C1-4D7AF6BC359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870" b="-15181"/>
          <a:stretch/>
        </p:blipFill>
        <p:spPr>
          <a:xfrm>
            <a:off x="12434888" y="427041"/>
            <a:ext cx="578270" cy="496315"/>
          </a:xfrm>
          <a:prstGeom prst="rect">
            <a:avLst/>
          </a:prstGeom>
        </p:spPr>
      </p:pic>
      <p:grpSp>
        <p:nvGrpSpPr>
          <p:cNvPr id="106" name="Группа 105"/>
          <p:cNvGrpSpPr/>
          <p:nvPr/>
        </p:nvGrpSpPr>
        <p:grpSpPr>
          <a:xfrm>
            <a:off x="409676" y="2103437"/>
            <a:ext cx="457200" cy="458974"/>
            <a:chOff x="684629" y="5001833"/>
            <a:chExt cx="457200" cy="458974"/>
          </a:xfrm>
        </p:grpSpPr>
        <p:grpSp>
          <p:nvGrpSpPr>
            <p:cNvPr id="107" name="Группа 106"/>
            <p:cNvGrpSpPr/>
            <p:nvPr/>
          </p:nvGrpSpPr>
          <p:grpSpPr>
            <a:xfrm>
              <a:off x="684629" y="5001833"/>
              <a:ext cx="457200" cy="458974"/>
              <a:chOff x="33450" y="432134"/>
              <a:chExt cx="282880" cy="407357"/>
            </a:xfrm>
          </p:grpSpPr>
          <p:sp>
            <p:nvSpPr>
              <p:cNvPr id="109" name="Нашивка 108"/>
              <p:cNvSpPr/>
              <p:nvPr/>
            </p:nvSpPr>
            <p:spPr>
              <a:xfrm rot="5400000">
                <a:off x="-28789" y="494373"/>
                <a:ext cx="407357" cy="282880"/>
              </a:xfrm>
              <a:prstGeom prst="chevron">
                <a:avLst/>
              </a:prstGeom>
              <a:gradFill rotWithShape="0">
                <a:gsLst>
                  <a:gs pos="0">
                    <a:sysClr val="window" lastClr="FFFFFF">
                      <a:hueOff val="0"/>
                      <a:satOff val="0"/>
                      <a:lumOff val="0"/>
                      <a:alphaOff val="0"/>
                      <a:satMod val="103000"/>
                      <a:lumMod val="102000"/>
                      <a:tint val="94000"/>
                    </a:sysClr>
                  </a:gs>
                  <a:gs pos="50000">
                    <a:sysClr val="window" lastClr="FFFFFF">
                      <a:hueOff val="0"/>
                      <a:satOff val="0"/>
                      <a:lumOff val="0"/>
                      <a:alphaOff val="0"/>
                      <a:satMod val="110000"/>
                      <a:lumMod val="100000"/>
                      <a:shade val="100000"/>
                    </a:sysClr>
                  </a:gs>
                  <a:gs pos="100000">
                    <a:sysClr val="window" lastClr="FFFFFF">
                      <a:hueOff val="0"/>
                      <a:satOff val="0"/>
                      <a:lumOff val="0"/>
                      <a:alphaOff val="0"/>
                      <a:lumMod val="99000"/>
                      <a:satMod val="120000"/>
                      <a:shade val="78000"/>
                    </a:sysClr>
                  </a:gs>
                </a:gsLst>
                <a:lin ang="5400000" scaled="0"/>
              </a:gradFill>
              <a:ln w="6350" cap="flat" cmpd="sng" algn="ctr">
                <a:solidFill>
                  <a:srgbClr val="BDBDBD"/>
                </a:solidFill>
                <a:prstDash val="solid"/>
                <a:miter lim="800000"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p:spPr>
            <p:style>
              <a:lnRef idx="1">
                <a:scrgbClr r="0" g="0" b="0"/>
              </a:lnRef>
              <a:fillRef idx="3">
                <a:scrgbClr r="0" g="0" b="0"/>
              </a:fillRef>
              <a:effectRef idx="3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10" name="Нашивка 4"/>
              <p:cNvSpPr/>
              <p:nvPr/>
            </p:nvSpPr>
            <p:spPr>
              <a:xfrm>
                <a:off x="33450" y="573574"/>
                <a:ext cx="282880" cy="12447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5080" tIns="5080" rIns="5080" bIns="5080" numCol="1" spcCol="1270" anchor="ctr" anchorCtr="0">
                <a:noAutofit/>
              </a:bodyPr>
              <a:lstStyle/>
              <a:p>
                <a:pPr algn="ctr" defTabSz="391937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9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</a:endParaRPr>
              </a:p>
            </p:txBody>
          </p:sp>
        </p:grpSp>
        <p:pic>
          <p:nvPicPr>
            <p:cNvPr id="108" name="Picture 2" descr="C:\Users\mosintseva-mv\Desktop\vosklitsatelnyy-znak.jpe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179" t="4361" r="42727" b="4156"/>
            <a:stretch/>
          </p:blipFill>
          <p:spPr bwMode="auto">
            <a:xfrm flipH="1">
              <a:off x="878705" y="5056427"/>
              <a:ext cx="83353" cy="3497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Прямоугольник 1"/>
          <p:cNvSpPr/>
          <p:nvPr/>
        </p:nvSpPr>
        <p:spPr>
          <a:xfrm>
            <a:off x="1004887" y="323972"/>
            <a:ext cx="10744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spc="79" dirty="0" smtClean="0">
                <a:solidFill>
                  <a:srgbClr val="000066"/>
                </a:solidFill>
                <a:latin typeface="Montserrat" panose="00000500000000000000" pitchFamily="50" charset="-52"/>
              </a:rPr>
              <a:t>ОТДЕЛ СОДЕРЖАНИЯ И МЕТОДОВ ОБУЧЕНИЯ В СФЕРЕ НАЧАЛЬНОГО ОБЩЕГО, ОСНОВНОГО ОБЩЕГО И СРЕДНЕГО ОБЩЕГО ОБРАЗОВАНИЯ</a:t>
            </a:r>
          </a:p>
          <a:p>
            <a:r>
              <a:rPr lang="ru-RU" sz="2000" b="1" spc="79" dirty="0" smtClean="0">
                <a:solidFill>
                  <a:srgbClr val="000066"/>
                </a:solidFill>
                <a:latin typeface="Montserrat" panose="00000500000000000000" pitchFamily="50" charset="-52"/>
              </a:rPr>
              <a:t>ДЕПАРТАМЕНТА  ГОСУДАРСТВЕННОЙ ПОЛИТИКИ И УПРАВЛЕНИЯ В СФЕРЕ ОБЩЕГО ОБРАЗОВАНИЯ  </a:t>
            </a:r>
          </a:p>
          <a:p>
            <a:endParaRPr lang="ru-RU" sz="2000" b="1" spc="79" dirty="0" smtClean="0">
              <a:solidFill>
                <a:srgbClr val="000066"/>
              </a:solidFill>
              <a:latin typeface="Montserrat" panose="00000500000000000000" pitchFamily="50" charset="-52"/>
            </a:endParaRPr>
          </a:p>
          <a:p>
            <a:r>
              <a:rPr lang="ru-RU" sz="2000" b="1" spc="79" dirty="0">
                <a:solidFill>
                  <a:srgbClr val="000066"/>
                </a:solidFill>
                <a:latin typeface="Montserrat" panose="00000500000000000000" pitchFamily="50" charset="-52"/>
              </a:rPr>
              <a:t> 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09649" y="2158031"/>
            <a:ext cx="1005363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spc="79" dirty="0" smtClean="0">
                <a:solidFill>
                  <a:srgbClr val="C00000"/>
                </a:solidFill>
                <a:latin typeface="Montserrat" panose="00000500000000000000" pitchFamily="50" charset="-52"/>
              </a:rPr>
              <a:t>Лагунова Людмила Викторовна</a:t>
            </a:r>
            <a:r>
              <a:rPr lang="ru-RU" sz="2000" b="1" spc="79" dirty="0" smtClean="0">
                <a:solidFill>
                  <a:srgbClr val="000066"/>
                </a:solidFill>
                <a:latin typeface="Montserrat" panose="00000500000000000000" pitchFamily="50" charset="-52"/>
              </a:rPr>
              <a:t>, начальник отдела</a:t>
            </a:r>
          </a:p>
          <a:p>
            <a:r>
              <a:rPr lang="ru-RU" sz="2000" b="1" spc="79" dirty="0" smtClean="0">
                <a:solidFill>
                  <a:srgbClr val="000066"/>
                </a:solidFill>
                <a:latin typeface="Montserrat" panose="00000500000000000000" pitchFamily="50" charset="-52"/>
              </a:rPr>
              <a:t>тел</a:t>
            </a:r>
            <a:r>
              <a:rPr lang="ru-RU" sz="2000" b="1" spc="79" dirty="0">
                <a:solidFill>
                  <a:srgbClr val="000066"/>
                </a:solidFill>
                <a:latin typeface="Montserrat" panose="00000500000000000000" pitchFamily="50" charset="-52"/>
              </a:rPr>
              <a:t>.: (495)587-01-10, доб. </a:t>
            </a:r>
            <a:r>
              <a:rPr lang="ru-RU" sz="2000" b="1" spc="79" dirty="0" smtClean="0">
                <a:solidFill>
                  <a:srgbClr val="000066"/>
                </a:solidFill>
                <a:latin typeface="Montserrat" panose="00000500000000000000" pitchFamily="50" charset="-52"/>
              </a:rPr>
              <a:t>3074,</a:t>
            </a:r>
            <a:endParaRPr lang="ru-RU" sz="2000" b="1" spc="79" dirty="0">
              <a:solidFill>
                <a:srgbClr val="000066"/>
              </a:solidFill>
              <a:latin typeface="Montserrat" panose="00000500000000000000" pitchFamily="50" charset="-52"/>
            </a:endParaRPr>
          </a:p>
          <a:p>
            <a:r>
              <a:rPr lang="en-US" sz="2000" b="1" spc="79" dirty="0">
                <a:solidFill>
                  <a:srgbClr val="000066"/>
                </a:solidFill>
                <a:latin typeface="Montserrat" panose="00000500000000000000" pitchFamily="50" charset="-52"/>
              </a:rPr>
              <a:t>e-mail: </a:t>
            </a:r>
            <a:r>
              <a:rPr lang="en-US" sz="2000" b="1" spc="79" dirty="0" smtClean="0">
                <a:solidFill>
                  <a:srgbClr val="000066"/>
                </a:solidFill>
                <a:latin typeface="Montserrat" panose="00000500000000000000" pitchFamily="50" charset="-52"/>
                <a:hlinkClick r:id="rId4"/>
              </a:rPr>
              <a:t>lagunova-lv@edu.gov.ru</a:t>
            </a:r>
            <a:endParaRPr lang="ru-RU" sz="2000" b="1" spc="79" dirty="0" smtClean="0">
              <a:solidFill>
                <a:srgbClr val="000066"/>
              </a:solidFill>
              <a:latin typeface="Montserrat" panose="00000500000000000000" pitchFamily="50" charset="-52"/>
            </a:endParaRPr>
          </a:p>
          <a:p>
            <a:endParaRPr lang="ru-RU" sz="2000" b="1" spc="79" dirty="0" smtClean="0">
              <a:solidFill>
                <a:srgbClr val="000066"/>
              </a:solidFill>
              <a:latin typeface="Montserrat" panose="00000500000000000000" pitchFamily="50" charset="-52"/>
            </a:endParaRPr>
          </a:p>
          <a:p>
            <a:r>
              <a:rPr lang="ru-RU" sz="2000" b="1" spc="79" dirty="0">
                <a:solidFill>
                  <a:srgbClr val="000066"/>
                </a:solidFill>
                <a:latin typeface="Montserrat" panose="00000500000000000000" pitchFamily="50" charset="-52"/>
              </a:rPr>
              <a:t>Кольченко Светлана Александровна</a:t>
            </a:r>
            <a:r>
              <a:rPr lang="ru-RU" sz="2000" b="1" spc="79" dirty="0" smtClean="0">
                <a:solidFill>
                  <a:srgbClr val="000066"/>
                </a:solidFill>
                <a:latin typeface="Montserrat" panose="00000500000000000000" pitchFamily="50" charset="-52"/>
              </a:rPr>
              <a:t>, заместитель начальника </a:t>
            </a:r>
            <a:r>
              <a:rPr lang="ru-RU" sz="2000" b="1" spc="79" dirty="0">
                <a:solidFill>
                  <a:srgbClr val="000066"/>
                </a:solidFill>
                <a:latin typeface="Montserrat" panose="00000500000000000000" pitchFamily="50" charset="-52"/>
              </a:rPr>
              <a:t>отдела</a:t>
            </a:r>
          </a:p>
          <a:p>
            <a:r>
              <a:rPr lang="ru-RU" sz="2000" b="1" spc="79" dirty="0" smtClean="0">
                <a:solidFill>
                  <a:srgbClr val="000066"/>
                </a:solidFill>
                <a:latin typeface="Montserrat" panose="00000500000000000000" pitchFamily="50" charset="-52"/>
              </a:rPr>
              <a:t>тел</a:t>
            </a:r>
            <a:r>
              <a:rPr lang="ru-RU" sz="2000" b="1" spc="79" dirty="0">
                <a:solidFill>
                  <a:srgbClr val="000066"/>
                </a:solidFill>
                <a:latin typeface="Montserrat" panose="00000500000000000000" pitchFamily="50" charset="-52"/>
              </a:rPr>
              <a:t>.: (495)587-01-10, доб. 3280,</a:t>
            </a:r>
          </a:p>
          <a:p>
            <a:r>
              <a:rPr lang="en-US" sz="2000" b="1" spc="79" dirty="0">
                <a:solidFill>
                  <a:srgbClr val="000066"/>
                </a:solidFill>
                <a:latin typeface="Montserrat" panose="00000500000000000000" pitchFamily="50" charset="-52"/>
              </a:rPr>
              <a:t>e-mail: </a:t>
            </a:r>
            <a:r>
              <a:rPr lang="en-US" sz="2000" b="1" spc="79" dirty="0">
                <a:solidFill>
                  <a:srgbClr val="000066"/>
                </a:solidFill>
                <a:latin typeface="Montserrat" panose="00000500000000000000" pitchFamily="50" charset="-52"/>
                <a:hlinkClick r:id="rId5"/>
              </a:rPr>
              <a:t>kolchenko-sa@edu.gov.ru</a:t>
            </a:r>
            <a:endParaRPr lang="ru-RU" sz="2000" b="1" spc="79" dirty="0">
              <a:solidFill>
                <a:srgbClr val="000066"/>
              </a:solidFill>
              <a:latin typeface="Montserrat" panose="00000500000000000000" pitchFamily="50" charset="-52"/>
            </a:endParaRPr>
          </a:p>
          <a:p>
            <a:endParaRPr lang="ru-RU" sz="2000" b="1" spc="79" dirty="0">
              <a:solidFill>
                <a:srgbClr val="000066"/>
              </a:solidFill>
              <a:latin typeface="Montserrat" panose="00000500000000000000" pitchFamily="50" charset="-52"/>
            </a:endParaRPr>
          </a:p>
          <a:p>
            <a:r>
              <a:rPr lang="ru-RU" sz="2000" b="1" spc="79" dirty="0" smtClean="0">
                <a:solidFill>
                  <a:srgbClr val="000066"/>
                </a:solidFill>
                <a:latin typeface="Montserrat" panose="00000500000000000000" pitchFamily="50" charset="-52"/>
              </a:rPr>
              <a:t>Москва</a:t>
            </a:r>
            <a:r>
              <a:rPr lang="ru-RU" sz="2000" b="1" spc="79" dirty="0">
                <a:solidFill>
                  <a:srgbClr val="000066"/>
                </a:solidFill>
                <a:latin typeface="Montserrat" panose="00000500000000000000" pitchFamily="50" charset="-52"/>
              </a:rPr>
              <a:t>, Каретный Ряд, д. 2, </a:t>
            </a:r>
            <a:r>
              <a:rPr lang="ru-RU" sz="2000" b="1" spc="79" dirty="0" err="1">
                <a:solidFill>
                  <a:srgbClr val="000066"/>
                </a:solidFill>
                <a:latin typeface="Montserrat" panose="00000500000000000000" pitchFamily="50" charset="-52"/>
              </a:rPr>
              <a:t>каб</a:t>
            </a:r>
            <a:r>
              <a:rPr lang="ru-RU" sz="2000" b="1" spc="79" dirty="0">
                <a:solidFill>
                  <a:srgbClr val="000066"/>
                </a:solidFill>
                <a:latin typeface="Montserrat" panose="00000500000000000000" pitchFamily="50" charset="-52"/>
              </a:rPr>
              <a:t>. 451</a:t>
            </a: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 flipV="1">
            <a:off x="638275" y="2636837"/>
            <a:ext cx="17499" cy="3352800"/>
          </a:xfrm>
          <a:prstGeom prst="line">
            <a:avLst/>
          </a:prstGeom>
          <a:ln w="28575">
            <a:solidFill>
              <a:srgbClr val="00006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647024" y="6008959"/>
            <a:ext cx="10348812" cy="0"/>
          </a:xfrm>
          <a:prstGeom prst="line">
            <a:avLst/>
          </a:prstGeom>
          <a:ln w="28575">
            <a:solidFill>
              <a:srgbClr val="00006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6296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8168</TotalTime>
  <Words>873</Words>
  <Application>Microsoft Office PowerPoint</Application>
  <PresentationFormat>Произвольный</PresentationFormat>
  <Paragraphs>124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Arial</vt:lpstr>
      <vt:lpstr>Calibri</vt:lpstr>
      <vt:lpstr>Roboto</vt:lpstr>
      <vt:lpstr>Montserrat</vt:lpstr>
      <vt:lpstr>10_Office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User;konushkina-aa@edu.gov.ru</dc:creator>
  <cp:lastModifiedBy>Windows User</cp:lastModifiedBy>
  <cp:revision>460</cp:revision>
  <cp:lastPrinted>2022-05-06T07:48:22Z</cp:lastPrinted>
  <dcterms:created xsi:type="dcterms:W3CDTF">2006-08-16T00:00:00Z</dcterms:created>
  <dcterms:modified xsi:type="dcterms:W3CDTF">2022-12-19T07:07:16Z</dcterms:modified>
  <dc:identifier>DAEwuR-fI4k</dc:identifier>
</cp:coreProperties>
</file>